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ags/tag6.xml" ContentType="application/vnd.openxmlformats-officedocument.presentationml.tags+xml"/>
  <Override PartName="/ppt/notesSlides/notesSlide1.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ags/tag7.xml" ContentType="application/vnd.openxmlformats-officedocument.presentationml.tags+xml"/>
  <Override PartName="/ppt/notesSlides/notesSlide2.xml" ContentType="application/vnd.openxmlformats-officedocument.presentationml.notesSlide+xml"/>
  <Override PartName="/ppt/theme/themeOverride6.xml" ContentType="application/vnd.openxmlformats-officedocument.themeOverride+xml"/>
  <Override PartName="/ppt/notesSlides/notesSlide3.xml" ContentType="application/vnd.openxmlformats-officedocument.presentationml.notesSlide+xml"/>
  <Override PartName="/ppt/theme/themeOverride7.xml" ContentType="application/vnd.openxmlformats-officedocument.themeOverride+xml"/>
  <Override PartName="/ppt/notesSlides/notesSlide4.xml" ContentType="application/vnd.openxmlformats-officedocument.presentationml.notesSlide+xml"/>
  <Override PartName="/ppt/theme/themeOverride8.xml" ContentType="application/vnd.openxmlformats-officedocument.themeOverride+xml"/>
  <Override PartName="/ppt/notesSlides/notesSlide5.xml" ContentType="application/vnd.openxmlformats-officedocument.presentationml.notesSlide+xml"/>
  <Override PartName="/ppt/theme/themeOverride9.xml" ContentType="application/vnd.openxmlformats-officedocument.themeOverr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6.xml" ContentType="application/vnd.openxmlformats-officedocument.presentationml.notesSlide+xml"/>
  <Override PartName="/ppt/theme/themeOverride10.xml" ContentType="application/vnd.openxmlformats-officedocument.themeOverride+xml"/>
  <Override PartName="/ppt/tags/tag16.xml" ContentType="application/vnd.openxmlformats-officedocument.presentationml.tags+xml"/>
  <Override PartName="/ppt/notesSlides/notesSlide7.xml" ContentType="application/vnd.openxmlformats-officedocument.presentationml.notesSlide+xml"/>
  <Override PartName="/ppt/theme/themeOverride11.xml" ContentType="application/vnd.openxmlformats-officedocument.themeOverride+xml"/>
  <Override PartName="/ppt/notesSlides/notesSlide8.xml" ContentType="application/vnd.openxmlformats-officedocument.presentationml.notesSlide+xml"/>
  <Override PartName="/ppt/theme/themeOverride1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3.xml" ContentType="application/vnd.openxmlformats-officedocument.themeOverr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1.xml" ContentType="application/vnd.openxmlformats-officedocument.presentationml.notesSlide+xml"/>
  <Override PartName="/ppt/theme/themeOverride14.xml" ContentType="application/vnd.openxmlformats-officedocument.themeOverride+xml"/>
  <Override PartName="/ppt/notesSlides/notesSlide12.xml" ContentType="application/vnd.openxmlformats-officedocument.presentationml.notesSlide+xml"/>
  <Override PartName="/ppt/theme/themeOverride15.xml" ContentType="application/vnd.openxmlformats-officedocument.themeOverride+xml"/>
  <Override PartName="/ppt/tags/tag24.xml" ContentType="application/vnd.openxmlformats-officedocument.presentationml.tags+xml"/>
  <Override PartName="/ppt/theme/themeOverride16.xml" ContentType="application/vnd.openxmlformats-officedocument.themeOverride+xml"/>
  <Override PartName="/ppt/notesSlides/notesSlide13.xml" ContentType="application/vnd.openxmlformats-officedocument.presentationml.notesSlide+xml"/>
  <Override PartName="/ppt/theme/themeOverride17.xml" ContentType="application/vnd.openxmlformats-officedocument.themeOverride+xml"/>
  <Override PartName="/ppt/notesSlides/notesSlide14.xml" ContentType="application/vnd.openxmlformats-officedocument.presentationml.notesSlide+xml"/>
  <Override PartName="/ppt/theme/themeOverride18.xml" ContentType="application/vnd.openxmlformats-officedocument.themeOverride+xml"/>
  <Override PartName="/ppt/notesSlides/notesSlide15.xml" ContentType="application/vnd.openxmlformats-officedocument.presentationml.notesSlide+xml"/>
  <Override PartName="/ppt/theme/themeOverride19.xml" ContentType="application/vnd.openxmlformats-officedocument.themeOverride+xml"/>
  <Override PartName="/ppt/notesSlides/notesSlide16.xml" ContentType="application/vnd.openxmlformats-officedocument.presentationml.notesSlide+xml"/>
  <Override PartName="/ppt/theme/themeOverride20.xml" ContentType="application/vnd.openxmlformats-officedocument.themeOverride+xml"/>
  <Override PartName="/ppt/notesSlides/notesSlide17.xml" ContentType="application/vnd.openxmlformats-officedocument.presentationml.notesSlide+xml"/>
  <Override PartName="/ppt/theme/themeOverride21.xml" ContentType="application/vnd.openxmlformats-officedocument.themeOverride+xml"/>
  <Override PartName="/ppt/tags/tag25.xml" ContentType="application/vnd.openxmlformats-officedocument.presentationml.tags+xml"/>
  <Override PartName="/ppt/theme/themeOverride22.xml" ContentType="application/vnd.openxmlformats-officedocument.themeOverride+xml"/>
  <Override PartName="/ppt/notesSlides/notesSlide18.xml" ContentType="application/vnd.openxmlformats-officedocument.presentationml.notesSlide+xml"/>
  <Override PartName="/ppt/theme/themeOverride23.xml" ContentType="application/vnd.openxmlformats-officedocument.themeOverride+xml"/>
  <Override PartName="/ppt/notesSlides/notesSlide19.xml" ContentType="application/vnd.openxmlformats-officedocument.presentationml.notesSlide+xml"/>
  <Override PartName="/ppt/theme/themeOverride24.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25.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317" r:id="rId2"/>
    <p:sldId id="325" r:id="rId3"/>
    <p:sldId id="318" r:id="rId4"/>
    <p:sldId id="319" r:id="rId5"/>
    <p:sldId id="320" r:id="rId6"/>
    <p:sldId id="326" r:id="rId7"/>
    <p:sldId id="336" r:id="rId8"/>
    <p:sldId id="337" r:id="rId9"/>
    <p:sldId id="333" r:id="rId10"/>
    <p:sldId id="379" r:id="rId11"/>
    <p:sldId id="358" r:id="rId12"/>
    <p:sldId id="359" r:id="rId13"/>
    <p:sldId id="360" r:id="rId14"/>
    <p:sldId id="380" r:id="rId15"/>
    <p:sldId id="329" r:id="rId16"/>
    <p:sldId id="381" r:id="rId17"/>
    <p:sldId id="334" r:id="rId18"/>
    <p:sldId id="382" r:id="rId19"/>
    <p:sldId id="407" r:id="rId20"/>
    <p:sldId id="383" r:id="rId21"/>
    <p:sldId id="384" r:id="rId22"/>
    <p:sldId id="331" r:id="rId23"/>
    <p:sldId id="335" r:id="rId24"/>
    <p:sldId id="332" r:id="rId25"/>
    <p:sldId id="387" r:id="rId26"/>
    <p:sldId id="385" r:id="rId27"/>
    <p:sldId id="412" r:id="rId28"/>
    <p:sldId id="416" r:id="rId29"/>
    <p:sldId id="286" r:id="rId30"/>
    <p:sldId id="314" r:id="rId31"/>
    <p:sldId id="315" r:id="rId32"/>
    <p:sldId id="316" r:id="rId33"/>
  </p:sldIdLst>
  <p:sldSz cx="12192000" cy="6858000"/>
  <p:notesSz cx="6858000" cy="9144000"/>
  <p:embeddedFontLst>
    <p:embeddedFont>
      <p:font typeface="等线" panose="02010600030101010101" pitchFamily="2" charset="-122"/>
      <p:regular r:id="rId35"/>
      <p:bold r:id="rId36"/>
    </p:embeddedFont>
    <p:embeddedFont>
      <p:font typeface="等线 Light" panose="02010600030101010101" pitchFamily="2" charset="-122"/>
      <p:regular r:id="rId37"/>
    </p:embeddedFont>
    <p:embeddedFont>
      <p:font typeface="方正清刻本悦宋简体" panose="02010600030101010101" charset="-122"/>
      <p:regular r:id="rId38"/>
    </p:embeddedFont>
    <p:embeddedFont>
      <p:font typeface="黑体" panose="02010609060101010101" pitchFamily="49" charset="-122"/>
      <p:regular r:id="rId39"/>
    </p:embeddedFont>
    <p:embeddedFont>
      <p:font typeface="华文彩云" panose="02010800040101010101" pitchFamily="2" charset="-122"/>
      <p:regular r:id="rId40"/>
    </p:embeddedFont>
    <p:embeddedFont>
      <p:font typeface="华文行楷" panose="02010800040101010101" pitchFamily="2" charset="-122"/>
      <p:regular r:id="rId41"/>
    </p:embeddedFont>
    <p:embeddedFont>
      <p:font typeface="华文楷体" panose="02010600040101010101" pitchFamily="2" charset="-122"/>
      <p:regular r:id="rId42"/>
    </p:embeddedFont>
    <p:embeddedFont>
      <p:font typeface="华文隶书" panose="02010800040101010101" pitchFamily="2" charset="-122"/>
      <p:regular r:id="rId43"/>
    </p:embeddedFont>
    <p:embeddedFont>
      <p:font typeface="华文新魏" panose="02010800040101010101" pitchFamily="2" charset="-122"/>
      <p:regular r:id="rId44"/>
    </p:embeddedFont>
    <p:embeddedFont>
      <p:font typeface="楷体" panose="02010609060101010101" pitchFamily="49" charset="-122"/>
      <p:regular r:id="rId45"/>
    </p:embeddedFont>
    <p:embeddedFont>
      <p:font typeface="隶书" panose="02010509060101010101" pitchFamily="49" charset="-122"/>
      <p:regular r:id="rId46"/>
    </p:embeddedFont>
    <p:embeddedFont>
      <p:font typeface="微软雅黑" panose="020B0503020204020204" pitchFamily="34" charset="-122"/>
      <p:regular r:id="rId47"/>
      <p:bold r:id="rId48"/>
    </p:embeddedFont>
    <p:embeddedFont>
      <p:font typeface="Calibri" panose="020F0502020204030204" pitchFamily="34" charset="0"/>
      <p:regular r:id="rId49"/>
      <p:bold r:id="rId50"/>
      <p:italic r:id="rId51"/>
      <p:boldItalic r:id="rId52"/>
    </p:embeddedFont>
  </p:embeddedFontLst>
  <p:defaultTextStyle>
    <a:defPPr>
      <a:defRPr lang="zh-CN"/>
    </a:defPPr>
    <a:lvl1pPr algn="l" rtl="0" fontAlgn="base">
      <a:spcBef>
        <a:spcPct val="0"/>
      </a:spcBef>
      <a:spcAft>
        <a:spcPct val="0"/>
      </a:spcAft>
      <a:defRPr kern="1200">
        <a:solidFill>
          <a:schemeClr val="tx1"/>
        </a:solidFill>
        <a:latin typeface="等线" panose="02010600030101010101" pitchFamily="2" charset="-122"/>
        <a:ea typeface="+mn-ea"/>
        <a:cs typeface="方正清刻本悦宋简体" charset="0"/>
      </a:defRPr>
    </a:lvl1pPr>
    <a:lvl2pPr marL="457200" algn="l" rtl="0" fontAlgn="base">
      <a:spcBef>
        <a:spcPct val="0"/>
      </a:spcBef>
      <a:spcAft>
        <a:spcPct val="0"/>
      </a:spcAft>
      <a:defRPr kern="1200">
        <a:solidFill>
          <a:schemeClr val="tx1"/>
        </a:solidFill>
        <a:latin typeface="等线" panose="02010600030101010101" pitchFamily="2" charset="-122"/>
        <a:ea typeface="+mn-ea"/>
        <a:cs typeface="方正清刻本悦宋简体" charset="0"/>
      </a:defRPr>
    </a:lvl2pPr>
    <a:lvl3pPr marL="914400" algn="l" rtl="0" fontAlgn="base">
      <a:spcBef>
        <a:spcPct val="0"/>
      </a:spcBef>
      <a:spcAft>
        <a:spcPct val="0"/>
      </a:spcAft>
      <a:defRPr kern="1200">
        <a:solidFill>
          <a:schemeClr val="tx1"/>
        </a:solidFill>
        <a:latin typeface="等线" panose="02010600030101010101" pitchFamily="2" charset="-122"/>
        <a:ea typeface="+mn-ea"/>
        <a:cs typeface="方正清刻本悦宋简体" charset="0"/>
      </a:defRPr>
    </a:lvl3pPr>
    <a:lvl4pPr marL="1371600" algn="l" rtl="0" fontAlgn="base">
      <a:spcBef>
        <a:spcPct val="0"/>
      </a:spcBef>
      <a:spcAft>
        <a:spcPct val="0"/>
      </a:spcAft>
      <a:defRPr kern="1200">
        <a:solidFill>
          <a:schemeClr val="tx1"/>
        </a:solidFill>
        <a:latin typeface="等线" panose="02010600030101010101" pitchFamily="2" charset="-122"/>
        <a:ea typeface="+mn-ea"/>
        <a:cs typeface="方正清刻本悦宋简体" charset="0"/>
      </a:defRPr>
    </a:lvl4pPr>
    <a:lvl5pPr marL="1828800" algn="l" rtl="0" fontAlgn="base">
      <a:spcBef>
        <a:spcPct val="0"/>
      </a:spcBef>
      <a:spcAft>
        <a:spcPct val="0"/>
      </a:spcAft>
      <a:defRPr kern="1200">
        <a:solidFill>
          <a:schemeClr val="tx1"/>
        </a:solidFill>
        <a:latin typeface="等线" panose="02010600030101010101" pitchFamily="2" charset="-122"/>
        <a:ea typeface="+mn-ea"/>
        <a:cs typeface="方正清刻本悦宋简体" charset="0"/>
      </a:defRPr>
    </a:lvl5pPr>
    <a:lvl6pPr marL="2286000" algn="l" defTabSz="914400" rtl="0" eaLnBrk="1" latinLnBrk="0" hangingPunct="1">
      <a:defRPr kern="1200">
        <a:solidFill>
          <a:schemeClr val="tx1"/>
        </a:solidFill>
        <a:latin typeface="等线" panose="02010600030101010101" pitchFamily="2" charset="-122"/>
        <a:ea typeface="+mn-ea"/>
        <a:cs typeface="方正清刻本悦宋简体" charset="0"/>
      </a:defRPr>
    </a:lvl6pPr>
    <a:lvl7pPr marL="2743200" algn="l" defTabSz="914400" rtl="0" eaLnBrk="1" latinLnBrk="0" hangingPunct="1">
      <a:defRPr kern="1200">
        <a:solidFill>
          <a:schemeClr val="tx1"/>
        </a:solidFill>
        <a:latin typeface="等线" panose="02010600030101010101" pitchFamily="2" charset="-122"/>
        <a:ea typeface="+mn-ea"/>
        <a:cs typeface="方正清刻本悦宋简体" charset="0"/>
      </a:defRPr>
    </a:lvl7pPr>
    <a:lvl8pPr marL="3200400" algn="l" defTabSz="914400" rtl="0" eaLnBrk="1" latinLnBrk="0" hangingPunct="1">
      <a:defRPr kern="1200">
        <a:solidFill>
          <a:schemeClr val="tx1"/>
        </a:solidFill>
        <a:latin typeface="等线" panose="02010600030101010101" pitchFamily="2" charset="-122"/>
        <a:ea typeface="+mn-ea"/>
        <a:cs typeface="方正清刻本悦宋简体" charset="0"/>
      </a:defRPr>
    </a:lvl8pPr>
    <a:lvl9pPr marL="3657600" algn="l" defTabSz="914400" rtl="0" eaLnBrk="1" latinLnBrk="0" hangingPunct="1">
      <a:defRPr kern="1200">
        <a:solidFill>
          <a:schemeClr val="tx1"/>
        </a:solidFill>
        <a:latin typeface="等线" panose="02010600030101010101" pitchFamily="2" charset="-122"/>
        <a:ea typeface="+mn-ea"/>
        <a:cs typeface="方正清刻本悦宋简体" charset="0"/>
      </a:defRPr>
    </a:lvl9pPr>
  </p:defaultTextStyle>
  <p:extLst>
    <p:ext uri="{EFAFB233-063F-42B5-8137-9DF3F51BA10A}">
      <p15:sldGuideLst xmlns:p15="http://schemas.microsoft.com/office/powerpoint/2012/main">
        <p15:guide id="1" orient="horz" pos="2110">
          <p15:clr>
            <a:srgbClr val="A4A3A4"/>
          </p15:clr>
        </p15:guide>
        <p15:guide id="2" pos="380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4660" autoAdjust="0"/>
  </p:normalViewPr>
  <p:slideViewPr>
    <p:cSldViewPr snapToGrid="0">
      <p:cViewPr varScale="1">
        <p:scale>
          <a:sx n="84" d="100"/>
          <a:sy n="84" d="100"/>
        </p:scale>
        <p:origin x="48" y="67"/>
      </p:cViewPr>
      <p:guideLst>
        <p:guide orient="horz" pos="2110"/>
        <p:guide pos="3805"/>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810304F-521E-414A-93F4-0B0A98993949}"/>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zh-CN" altLang="en-US"/>
          </a:p>
        </p:txBody>
      </p:sp>
      <p:sp>
        <p:nvSpPr>
          <p:cNvPr id="3" name="日期占位符 2">
            <a:extLst>
              <a:ext uri="{FF2B5EF4-FFF2-40B4-BE49-F238E27FC236}">
                <a16:creationId xmlns:a16="http://schemas.microsoft.com/office/drawing/2014/main" id="{12964D3E-C7C2-4D70-8FF6-18DDC058DC17}"/>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0494B9B3-6AF9-4098-84D2-C9099C155F71}" type="datetime1">
              <a:rPr lang="zh-CN" altLang="en-US"/>
              <a:pPr/>
              <a:t>2020/3/12</a:t>
            </a:fld>
            <a:endParaRPr lang="zh-CN" altLang="en-US"/>
          </a:p>
        </p:txBody>
      </p:sp>
      <p:sp>
        <p:nvSpPr>
          <p:cNvPr id="3076" name="幻灯片图像占位符 3">
            <a:extLst>
              <a:ext uri="{FF2B5EF4-FFF2-40B4-BE49-F238E27FC236}">
                <a16:creationId xmlns:a16="http://schemas.microsoft.com/office/drawing/2014/main" id="{EA8149FD-EC5F-4D6E-9086-92B7564F26B1}"/>
              </a:ext>
            </a:extLst>
          </p:cNvPr>
          <p:cNvSpPr>
            <a:spLocks noGrp="1" noRot="1" noChangeAspect="1" noChangeArrowheads="1"/>
          </p:cNvSpPr>
          <p:nvPr>
            <p:ph type="sldImg" idx="4294967295"/>
          </p:nvPr>
        </p:nvSpPr>
        <p:spPr bwMode="auto">
          <a:xfrm>
            <a:off x="685800" y="1143000"/>
            <a:ext cx="5486400" cy="30861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3077" name="备注占位符 4">
            <a:extLst>
              <a:ext uri="{FF2B5EF4-FFF2-40B4-BE49-F238E27FC236}">
                <a16:creationId xmlns:a16="http://schemas.microsoft.com/office/drawing/2014/main" id="{D204A479-5264-479D-8F77-7BEBB7C7C2DE}"/>
              </a:ext>
            </a:extLst>
          </p:cNvPr>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D97205CB-6EC7-43C5-9245-327FD6D251A3}"/>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zh-CN" altLang="en-US"/>
          </a:p>
        </p:txBody>
      </p:sp>
      <p:sp>
        <p:nvSpPr>
          <p:cNvPr id="7" name="灯片编号占位符 6">
            <a:extLst>
              <a:ext uri="{FF2B5EF4-FFF2-40B4-BE49-F238E27FC236}">
                <a16:creationId xmlns:a16="http://schemas.microsoft.com/office/drawing/2014/main" id="{C0BF84B9-8EF3-48AB-9E1F-E4252EB03614}"/>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58A1CB85-6E77-4796-BE8B-7609B6C12683}"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1200" kern="1200">
        <a:solidFill>
          <a:schemeClr val="tx1"/>
        </a:solidFill>
        <a:latin typeface="+mn-lt"/>
        <a:ea typeface="+mn-ea"/>
        <a:cs typeface="+mn-cs"/>
      </a:defRPr>
    </a:lvl2pPr>
    <a:lvl3pPr marL="914400" algn="l" rtl="0" fontAlgn="base">
      <a:spcBef>
        <a:spcPct val="0"/>
      </a:spcBef>
      <a:spcAft>
        <a:spcPct val="0"/>
      </a:spcAft>
      <a:defRPr sz="1200" kern="1200">
        <a:solidFill>
          <a:schemeClr val="tx1"/>
        </a:solidFill>
        <a:latin typeface="+mn-lt"/>
        <a:ea typeface="+mn-ea"/>
        <a:cs typeface="+mn-cs"/>
      </a:defRPr>
    </a:lvl3pPr>
    <a:lvl4pPr marL="1371600" algn="l" rtl="0" fontAlgn="base">
      <a:spcBef>
        <a:spcPct val="0"/>
      </a:spcBef>
      <a:spcAft>
        <a:spcPct val="0"/>
      </a:spcAft>
      <a:defRPr sz="1200" kern="1200">
        <a:solidFill>
          <a:schemeClr val="tx1"/>
        </a:solidFill>
        <a:latin typeface="+mn-lt"/>
        <a:ea typeface="+mn-ea"/>
        <a:cs typeface="+mn-cs"/>
      </a:defRPr>
    </a:lvl4pPr>
    <a:lvl5pPr marL="1828800" algn="l" rtl="0" fontAlgn="base">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幻灯片图像占位符 1">
            <a:extLst>
              <a:ext uri="{FF2B5EF4-FFF2-40B4-BE49-F238E27FC236}">
                <a16:creationId xmlns:a16="http://schemas.microsoft.com/office/drawing/2014/main" id="{EFC4CE67-8A10-46A8-BDFA-3726344D0F3E}"/>
              </a:ext>
            </a:extLst>
          </p:cNvPr>
          <p:cNvSpPr>
            <a:spLocks noGrp="1" noRot="1" noChangeAspect="1" noChangeArrowheads="1"/>
          </p:cNvSpPr>
          <p:nvPr>
            <p:ph type="sldImg" idx="4294967295"/>
          </p:nvPr>
        </p:nvSpPr>
        <p:spPr>
          <a:ln>
            <a:miter lim="800000"/>
          </a:ln>
        </p:spPr>
      </p:sp>
      <p:sp>
        <p:nvSpPr>
          <p:cNvPr id="6146" name="文本占位符 2">
            <a:extLst>
              <a:ext uri="{FF2B5EF4-FFF2-40B4-BE49-F238E27FC236}">
                <a16:creationId xmlns:a16="http://schemas.microsoft.com/office/drawing/2014/main" id="{E55C1F70-AAA4-4225-B1BE-FEDFCF4FE966}"/>
              </a:ext>
            </a:extLst>
          </p:cNvPr>
          <p:cNvSpPr>
            <a:spLocks noGrp="1" noChangeArrowheads="1"/>
          </p:cNvSpPr>
          <p:nvPr>
            <p:ph type="body" idx="4294967295"/>
          </p:nvPr>
        </p:nvSpPr>
        <p:spPr/>
        <p:txBody>
          <a:bodyPr/>
          <a:lstStyle/>
          <a:p>
            <a:r>
              <a:rPr lang="zh-CN" altLang="en-US"/>
              <a:t>首先我们来观看一个视频，了解一段传奇的历史过往。这个故事讲述了宋朝的建立者赵匡胤被黄袍加身，拥立做皇帝的故事，那这是一个怎样的王朝呢，今天我们就来了解一下这个朝代，了解一下北宋的政治。</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a:extLst>
              <a:ext uri="{FF2B5EF4-FFF2-40B4-BE49-F238E27FC236}">
                <a16:creationId xmlns:a16="http://schemas.microsoft.com/office/drawing/2014/main" id="{623582A3-C56A-44B2-A9B3-65F1ABD00A6C}"/>
              </a:ext>
            </a:extLst>
          </p:cNvPr>
          <p:cNvSpPr>
            <a:spLocks noGrp="1" noRot="1" noChangeAspect="1" noChangeArrowheads="1"/>
          </p:cNvSpPr>
          <p:nvPr>
            <p:ph type="sldImg" idx="4294967295"/>
          </p:nvPr>
        </p:nvSpPr>
        <p:spPr>
          <a:ln>
            <a:miter lim="800000"/>
          </a:ln>
        </p:spPr>
      </p:sp>
      <p:sp>
        <p:nvSpPr>
          <p:cNvPr id="27650" name="文本占位符 2">
            <a:extLst>
              <a:ext uri="{FF2B5EF4-FFF2-40B4-BE49-F238E27FC236}">
                <a16:creationId xmlns:a16="http://schemas.microsoft.com/office/drawing/2014/main" id="{3A4F1C59-AE5C-424C-8111-ACEC7519B9AA}"/>
              </a:ext>
            </a:extLst>
          </p:cNvPr>
          <p:cNvSpPr>
            <a:spLocks noGrp="1" noChangeArrowheads="1"/>
          </p:cNvSpPr>
          <p:nvPr>
            <p:ph type="body" idx="4294967295"/>
          </p:nvPr>
        </p:nvSpPr>
        <p:spPr/>
        <p:txBody>
          <a:bodyPr/>
          <a:lstStyle/>
          <a:p>
            <a:r>
              <a:rPr lang="zh-CN" altLang="en-US"/>
              <a:t>除了设置通判，在地方还采取了怎样的措施，你能否用最简短的文字来概括？分别是：</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a:extLst>
              <a:ext uri="{FF2B5EF4-FFF2-40B4-BE49-F238E27FC236}">
                <a16:creationId xmlns:a16="http://schemas.microsoft.com/office/drawing/2014/main" id="{5808708C-37EC-4143-830A-B92E88372DE3}"/>
              </a:ext>
            </a:extLst>
          </p:cNvPr>
          <p:cNvSpPr>
            <a:spLocks noGrp="1" noRot="1" noChangeAspect="1" noChangeArrowheads="1"/>
          </p:cNvSpPr>
          <p:nvPr>
            <p:ph type="sldImg" idx="4294967295"/>
          </p:nvPr>
        </p:nvSpPr>
        <p:spPr>
          <a:ln>
            <a:miter lim="800000"/>
          </a:ln>
        </p:spPr>
      </p:sp>
      <p:sp>
        <p:nvSpPr>
          <p:cNvPr id="29698" name="文本占位符 2">
            <a:extLst>
              <a:ext uri="{FF2B5EF4-FFF2-40B4-BE49-F238E27FC236}">
                <a16:creationId xmlns:a16="http://schemas.microsoft.com/office/drawing/2014/main" id="{DD1FC83C-E598-4096-BA88-51EB024959E6}"/>
              </a:ext>
            </a:extLst>
          </p:cNvPr>
          <p:cNvSpPr>
            <a:spLocks noGrp="1" noChangeArrowheads="1"/>
          </p:cNvSpPr>
          <p:nvPr>
            <p:ph type="body" idx="4294967295"/>
          </p:nvPr>
        </p:nvSpPr>
        <p:spPr/>
        <p:txBody>
          <a:bodyPr/>
          <a:lstStyle/>
          <a:p>
            <a:r>
              <a:rPr lang="zh-CN" altLang="en-US"/>
              <a:t>所以，通过在三大方面采取的措施，极大地强化的中央集权。这也成为了宋朝政治的一个重要特点。那么北宋的政治制度还有什么特点？我们先来看一组图片对比，</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a:extLst>
              <a:ext uri="{FF2B5EF4-FFF2-40B4-BE49-F238E27FC236}">
                <a16:creationId xmlns:a16="http://schemas.microsoft.com/office/drawing/2014/main" id="{F45AB294-DCCC-43E8-BA3E-03D3BC80D1C7}"/>
              </a:ext>
            </a:extLst>
          </p:cNvPr>
          <p:cNvSpPr>
            <a:spLocks noGrp="1" noRot="1" noChangeAspect="1" noChangeArrowheads="1"/>
          </p:cNvSpPr>
          <p:nvPr>
            <p:ph type="sldImg" idx="4294967295"/>
          </p:nvPr>
        </p:nvSpPr>
        <p:spPr>
          <a:ln>
            <a:miter lim="800000"/>
          </a:ln>
        </p:spPr>
      </p:sp>
      <p:sp>
        <p:nvSpPr>
          <p:cNvPr id="31746" name="文本占位符 2">
            <a:extLst>
              <a:ext uri="{FF2B5EF4-FFF2-40B4-BE49-F238E27FC236}">
                <a16:creationId xmlns:a16="http://schemas.microsoft.com/office/drawing/2014/main" id="{373946E7-9E1E-4435-8B70-C85FD1A1925F}"/>
              </a:ext>
            </a:extLst>
          </p:cNvPr>
          <p:cNvSpPr>
            <a:spLocks noGrp="1" noChangeArrowheads="1"/>
          </p:cNvSpPr>
          <p:nvPr>
            <p:ph type="body" idx="4294967295"/>
          </p:nvPr>
        </p:nvSpPr>
        <p:spPr/>
        <p:txBody>
          <a:bodyPr/>
          <a:lstStyle/>
          <a:p>
            <a:r>
              <a:rPr lang="zh-CN" altLang="en-US"/>
              <a:t>上图为唐朝节度使统军出行图，下图为北宋文官出行图，相同的是双方出行阵仗壮观，不同的是双方的身份，一个是武将，一个则是文臣，同学们能否说出导致这种差异的原因是什么吗？很显然，唐朝，重视武将，而北宋则重视文臣，北宋政治重文轻武的特点便体现出来。那北宋重文轻武的具体表现又有哪些？我们先通过一个史料来看一下。</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a:extLst>
              <a:ext uri="{FF2B5EF4-FFF2-40B4-BE49-F238E27FC236}">
                <a16:creationId xmlns:a16="http://schemas.microsoft.com/office/drawing/2014/main" id="{D392AE90-FF9B-4F56-A7F7-7598B4029551}"/>
              </a:ext>
            </a:extLst>
          </p:cNvPr>
          <p:cNvSpPr>
            <a:spLocks noGrp="1" noRot="1" noChangeAspect="1" noChangeArrowheads="1"/>
          </p:cNvSpPr>
          <p:nvPr>
            <p:ph type="sldImg" idx="4294967295"/>
          </p:nvPr>
        </p:nvSpPr>
        <p:spPr>
          <a:ln>
            <a:miter lim="800000"/>
          </a:ln>
        </p:spPr>
      </p:sp>
      <p:sp>
        <p:nvSpPr>
          <p:cNvPr id="34818" name="文本占位符 2">
            <a:extLst>
              <a:ext uri="{FF2B5EF4-FFF2-40B4-BE49-F238E27FC236}">
                <a16:creationId xmlns:a16="http://schemas.microsoft.com/office/drawing/2014/main" id="{D7C7D275-6355-47A9-8CDA-AF5D7E1B6B7A}"/>
              </a:ext>
            </a:extLst>
          </p:cNvPr>
          <p:cNvSpPr>
            <a:spLocks noGrp="1" noChangeArrowheads="1"/>
          </p:cNvSpPr>
          <p:nvPr>
            <p:ph type="body" idx="4294967295"/>
          </p:nvPr>
        </p:nvSpPr>
        <p:spPr/>
        <p:txBody>
          <a:bodyPr/>
          <a:lstStyle/>
          <a:p>
            <a:r>
              <a:rPr lang="zh-CN" altLang="en-US"/>
              <a:t>北宋蔡襄在端明集中曾经写道：。。。，很显然，这说明当时政府重用文臣，掌握军政大权。举个例子，文臣统兵的代表就是大家非常熟悉的北宋文学家欧阳修，英宗时官至枢密副使、参知政事，执掌军政要权。</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a:extLst>
              <a:ext uri="{FF2B5EF4-FFF2-40B4-BE49-F238E27FC236}">
                <a16:creationId xmlns:a16="http://schemas.microsoft.com/office/drawing/2014/main" id="{8BEBFE8C-33E8-4761-B38F-38469DD84944}"/>
              </a:ext>
            </a:extLst>
          </p:cNvPr>
          <p:cNvSpPr>
            <a:spLocks noGrp="1" noRot="1" noChangeAspect="1" noChangeArrowheads="1"/>
          </p:cNvSpPr>
          <p:nvPr>
            <p:ph type="sldImg" idx="4294967295"/>
          </p:nvPr>
        </p:nvSpPr>
        <p:spPr>
          <a:ln>
            <a:miter lim="800000"/>
          </a:ln>
        </p:spPr>
      </p:sp>
      <p:sp>
        <p:nvSpPr>
          <p:cNvPr id="36866" name="文本占位符 2">
            <a:extLst>
              <a:ext uri="{FF2B5EF4-FFF2-40B4-BE49-F238E27FC236}">
                <a16:creationId xmlns:a16="http://schemas.microsoft.com/office/drawing/2014/main" id="{FE8437DD-AA00-4CC9-91B9-CEAC56C6D32D}"/>
              </a:ext>
            </a:extLst>
          </p:cNvPr>
          <p:cNvSpPr>
            <a:spLocks noGrp="1" noChangeArrowheads="1"/>
          </p:cNvSpPr>
          <p:nvPr>
            <p:ph type="body" idx="4294967295"/>
          </p:nvPr>
        </p:nvSpPr>
        <p:spPr/>
        <p:txBody>
          <a:bodyPr/>
          <a:lstStyle/>
          <a:p>
            <a:r>
              <a:rPr lang="zh-CN" altLang="en-US"/>
              <a:t>所以才有了宋朝时期万般皆下品，唯有读书高的诗句和做人莫做军，做铁莫做针的宋代彦语，足以看出宋代重文轻武的政治特点。另外这一政策还表现在注重发展文教事业，促进科举制的发展。</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a:extLst>
              <a:ext uri="{FF2B5EF4-FFF2-40B4-BE49-F238E27FC236}">
                <a16:creationId xmlns:a16="http://schemas.microsoft.com/office/drawing/2014/main" id="{9B95D82C-BB83-42F7-A8D1-EF3124D6B344}"/>
              </a:ext>
            </a:extLst>
          </p:cNvPr>
          <p:cNvSpPr>
            <a:spLocks noGrp="1" noRot="1" noChangeAspect="1" noChangeArrowheads="1"/>
          </p:cNvSpPr>
          <p:nvPr>
            <p:ph type="sldImg" idx="4294967295"/>
          </p:nvPr>
        </p:nvSpPr>
        <p:spPr>
          <a:ln>
            <a:miter lim="800000"/>
          </a:ln>
        </p:spPr>
      </p:sp>
      <p:sp>
        <p:nvSpPr>
          <p:cNvPr id="38914" name="文本占位符 2">
            <a:extLst>
              <a:ext uri="{FF2B5EF4-FFF2-40B4-BE49-F238E27FC236}">
                <a16:creationId xmlns:a16="http://schemas.microsoft.com/office/drawing/2014/main" id="{629A4A31-2053-46CC-99A1-05C2048AE8E6}"/>
              </a:ext>
            </a:extLst>
          </p:cNvPr>
          <p:cNvSpPr>
            <a:spLocks noGrp="1" noChangeArrowheads="1"/>
          </p:cNvSpPr>
          <p:nvPr>
            <p:ph type="body" idx="4294967295"/>
          </p:nvPr>
        </p:nvSpPr>
        <p:spPr/>
        <p:txBody>
          <a:bodyPr/>
          <a:lstStyle/>
          <a:p>
            <a:r>
              <a:rPr lang="zh-CN" altLang="en-US"/>
              <a:t>宋朝时期，采用了糊名法、誊写制防止考试作弊，并严格考试程序，发展了科举制度。增加科举取士名额，提高进士地位，对宋朝产生了深远影响。</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a:extLst>
              <a:ext uri="{FF2B5EF4-FFF2-40B4-BE49-F238E27FC236}">
                <a16:creationId xmlns:a16="http://schemas.microsoft.com/office/drawing/2014/main" id="{2F5A5AF9-2130-43A1-82C5-CA93913B29B9}"/>
              </a:ext>
            </a:extLst>
          </p:cNvPr>
          <p:cNvSpPr>
            <a:spLocks noGrp="1" noRot="1" noChangeAspect="1" noChangeArrowheads="1"/>
          </p:cNvSpPr>
          <p:nvPr>
            <p:ph type="sldImg" idx="4294967295"/>
          </p:nvPr>
        </p:nvSpPr>
        <p:spPr>
          <a:ln>
            <a:miter lim="800000"/>
          </a:ln>
        </p:spPr>
      </p:sp>
      <p:sp>
        <p:nvSpPr>
          <p:cNvPr id="40962" name="文本占位符 2">
            <a:extLst>
              <a:ext uri="{FF2B5EF4-FFF2-40B4-BE49-F238E27FC236}">
                <a16:creationId xmlns:a16="http://schemas.microsoft.com/office/drawing/2014/main" id="{DC4D2138-F643-4F82-967C-F0AD0F5C6693}"/>
              </a:ext>
            </a:extLst>
          </p:cNvPr>
          <p:cNvSpPr>
            <a:spLocks noGrp="1" noChangeArrowheads="1"/>
          </p:cNvSpPr>
          <p:nvPr>
            <p:ph type="body" idx="4294967295"/>
          </p:nvPr>
        </p:nvSpPr>
        <p:spPr/>
        <p:txBody>
          <a:bodyPr/>
          <a:lstStyle/>
          <a:p>
            <a:r>
              <a:rPr lang="zh-CN" altLang="en-US"/>
              <a:t>具体有怎样的影响，我们通过史料来分析一下。材料一，这说明在在当时营造了浓厚的读书风尚，促进了，</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a:extLst>
              <a:ext uri="{FF2B5EF4-FFF2-40B4-BE49-F238E27FC236}">
                <a16:creationId xmlns:a16="http://schemas.microsoft.com/office/drawing/2014/main" id="{792ED427-D96D-4B80-AB86-2786C798A706}"/>
              </a:ext>
            </a:extLst>
          </p:cNvPr>
          <p:cNvSpPr>
            <a:spLocks noGrp="1" noRot="1" noChangeAspect="1" noChangeArrowheads="1"/>
          </p:cNvSpPr>
          <p:nvPr>
            <p:ph type="sldImg" idx="4294967295"/>
          </p:nvPr>
        </p:nvSpPr>
        <p:spPr>
          <a:ln>
            <a:miter lim="800000"/>
          </a:ln>
        </p:spPr>
      </p:sp>
      <p:sp>
        <p:nvSpPr>
          <p:cNvPr id="43010" name="文本占位符 2">
            <a:extLst>
              <a:ext uri="{FF2B5EF4-FFF2-40B4-BE49-F238E27FC236}">
                <a16:creationId xmlns:a16="http://schemas.microsoft.com/office/drawing/2014/main" id="{E329736F-8319-4813-8C9E-011A89F73057}"/>
              </a:ext>
            </a:extLst>
          </p:cNvPr>
          <p:cNvSpPr>
            <a:spLocks noGrp="1" noChangeArrowheads="1"/>
          </p:cNvSpPr>
          <p:nvPr>
            <p:ph type="body" idx="4294967295"/>
          </p:nvPr>
        </p:nvSpPr>
        <p:spPr/>
        <p:txBody>
          <a:bodyPr/>
          <a:lstStyle/>
          <a:p>
            <a:r>
              <a:rPr lang="zh-CN" altLang="en-US"/>
              <a:t>然而，朱熹却在朱子语类中写下这样的一段话：，他为什么会发出这样的感慨，宋朝集权之下，隐藏了怎样的危机？我们一起来看第四幕</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1">
            <a:extLst>
              <a:ext uri="{FF2B5EF4-FFF2-40B4-BE49-F238E27FC236}">
                <a16:creationId xmlns:a16="http://schemas.microsoft.com/office/drawing/2014/main" id="{0AE84818-DDD4-41B8-8F42-41DC7FC3DAEB}"/>
              </a:ext>
            </a:extLst>
          </p:cNvPr>
          <p:cNvSpPr>
            <a:spLocks noGrp="1" noRot="1" noChangeAspect="1" noChangeArrowheads="1"/>
          </p:cNvSpPr>
          <p:nvPr>
            <p:ph type="sldImg" idx="4294967295"/>
          </p:nvPr>
        </p:nvSpPr>
        <p:spPr>
          <a:ln>
            <a:miter lim="800000"/>
          </a:ln>
        </p:spPr>
      </p:sp>
      <p:sp>
        <p:nvSpPr>
          <p:cNvPr id="46082" name="文本占位符 2">
            <a:extLst>
              <a:ext uri="{FF2B5EF4-FFF2-40B4-BE49-F238E27FC236}">
                <a16:creationId xmlns:a16="http://schemas.microsoft.com/office/drawing/2014/main" id="{7F688058-F10E-4DD5-9BCF-04DCF2DB1228}"/>
              </a:ext>
            </a:extLst>
          </p:cNvPr>
          <p:cNvSpPr>
            <a:spLocks noGrp="1" noChangeArrowheads="1"/>
          </p:cNvSpPr>
          <p:nvPr>
            <p:ph type="body" idx="4294967295"/>
          </p:nvPr>
        </p:nvSpPr>
        <p:spPr/>
        <p:txBody>
          <a:bodyPr/>
          <a:lstStyle/>
          <a:p>
            <a:r>
              <a:rPr lang="zh-CN" altLang="en-US"/>
              <a:t>由于北宋采取分化事权的方式来强化集权，所以导致政府机构重叠，互相牵制，官吏冗多，办事效率低，同时也加重政府财政负担。材料二是宋代预设阵图作战法，由于文臣掌兵，不熟悉军务，纸上谈兵，导致出现军事失误，严重束缚统军将领的指挥，导致军队战斗力减弱。宋代的集权措施是出于维护封建统治的需要，文人治国的弊端也逐渐地显现出来，成为后期宋朝积贫积弱的重要原因。但从客观上，重文轻武的政策产生了悠远的影响，它促使宋代成为我国历史上文化昌盛的朝代。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幻灯片图像占位符 1">
            <a:extLst>
              <a:ext uri="{FF2B5EF4-FFF2-40B4-BE49-F238E27FC236}">
                <a16:creationId xmlns:a16="http://schemas.microsoft.com/office/drawing/2014/main" id="{5EF51455-065B-475D-AC99-7D94A1CB2DA7}"/>
              </a:ext>
            </a:extLst>
          </p:cNvPr>
          <p:cNvSpPr>
            <a:spLocks noGrp="1" noRot="1" noChangeAspect="1" noChangeArrowheads="1"/>
          </p:cNvSpPr>
          <p:nvPr>
            <p:ph type="sldImg" idx="4294967295"/>
          </p:nvPr>
        </p:nvSpPr>
        <p:spPr>
          <a:ln>
            <a:miter lim="800000"/>
          </a:ln>
        </p:spPr>
      </p:sp>
      <p:sp>
        <p:nvSpPr>
          <p:cNvPr id="48130" name="文本占位符 2">
            <a:extLst>
              <a:ext uri="{FF2B5EF4-FFF2-40B4-BE49-F238E27FC236}">
                <a16:creationId xmlns:a16="http://schemas.microsoft.com/office/drawing/2014/main" id="{2175BB79-F5EE-4B9A-A76E-6D41E2FBEC84}"/>
              </a:ext>
            </a:extLst>
          </p:cNvPr>
          <p:cNvSpPr>
            <a:spLocks noGrp="1" noChangeArrowheads="1"/>
          </p:cNvSpPr>
          <p:nvPr>
            <p:ph type="body" idx="4294967295"/>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a:extLst>
              <a:ext uri="{FF2B5EF4-FFF2-40B4-BE49-F238E27FC236}">
                <a16:creationId xmlns:a16="http://schemas.microsoft.com/office/drawing/2014/main" id="{E8743BE8-2657-43D4-AA1B-D952CF7619D5}"/>
              </a:ext>
            </a:extLst>
          </p:cNvPr>
          <p:cNvSpPr>
            <a:spLocks noGrp="1" noRot="1" noChangeAspect="1" noChangeArrowheads="1"/>
          </p:cNvSpPr>
          <p:nvPr>
            <p:ph type="sldImg" idx="4294967295"/>
          </p:nvPr>
        </p:nvSpPr>
        <p:spPr>
          <a:ln>
            <a:miter lim="800000"/>
          </a:ln>
        </p:spPr>
      </p:sp>
      <p:sp>
        <p:nvSpPr>
          <p:cNvPr id="10242" name="文本占位符 2">
            <a:extLst>
              <a:ext uri="{FF2B5EF4-FFF2-40B4-BE49-F238E27FC236}">
                <a16:creationId xmlns:a16="http://schemas.microsoft.com/office/drawing/2014/main" id="{1DE968DA-37C0-4B44-919B-53679748D905}"/>
              </a:ext>
            </a:extLst>
          </p:cNvPr>
          <p:cNvSpPr>
            <a:spLocks noGrp="1" noChangeArrowheads="1"/>
          </p:cNvSpPr>
          <p:nvPr>
            <p:ph type="body" idx="4294967295"/>
          </p:nvPr>
        </p:nvSpPr>
        <p:spPr/>
        <p:txBody>
          <a:bodyPr/>
          <a:lstStyle/>
          <a:p>
            <a:r>
              <a:rPr lang="zh-CN" altLang="en-US"/>
              <a:t>关于北宋的建立有一段传奇的故事，让我们通过一个视频来了解一下。</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a:extLst>
              <a:ext uri="{FF2B5EF4-FFF2-40B4-BE49-F238E27FC236}">
                <a16:creationId xmlns:a16="http://schemas.microsoft.com/office/drawing/2014/main" id="{FFDCD96F-EA24-49C8-A4B2-097D76AE34B7}"/>
              </a:ext>
            </a:extLst>
          </p:cNvPr>
          <p:cNvSpPr>
            <a:spLocks noGrp="1" noRot="1" noChangeAspect="1" noChangeArrowheads="1"/>
          </p:cNvSpPr>
          <p:nvPr>
            <p:ph type="sldImg" idx="4294967295"/>
          </p:nvPr>
        </p:nvSpPr>
        <p:spPr>
          <a:ln>
            <a:miter lim="800000"/>
          </a:ln>
        </p:spPr>
      </p:sp>
      <p:sp>
        <p:nvSpPr>
          <p:cNvPr id="50178" name="文本占位符 2">
            <a:extLst>
              <a:ext uri="{FF2B5EF4-FFF2-40B4-BE49-F238E27FC236}">
                <a16:creationId xmlns:a16="http://schemas.microsoft.com/office/drawing/2014/main" id="{29200904-0083-43DA-9B4C-8CA866B8C03C}"/>
              </a:ext>
            </a:extLst>
          </p:cNvPr>
          <p:cNvSpPr>
            <a:spLocks noGrp="1" noChangeArrowheads="1"/>
          </p:cNvSpPr>
          <p:nvPr>
            <p:ph type="body" idx="4294967295"/>
          </p:nvPr>
        </p:nvSpPr>
        <p:spPr/>
        <p:txBody>
          <a:bodyPr/>
          <a:lstStyle/>
          <a:p>
            <a:r>
              <a:rPr lang="zh-CN" altLang="en-US"/>
              <a:t>一个崇尚知识和文化的时代，中国古代四大书院又被称为宋朝四大书院，所折射出的宋朝时期尊师重教的文化光芒，仍然照耀着今天的我们。</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1">
            <a:extLst>
              <a:ext uri="{FF2B5EF4-FFF2-40B4-BE49-F238E27FC236}">
                <a16:creationId xmlns:a16="http://schemas.microsoft.com/office/drawing/2014/main" id="{C1AF4D58-7EEB-4009-847B-9DA2160D50FA}"/>
              </a:ext>
            </a:extLst>
          </p:cNvPr>
          <p:cNvSpPr>
            <a:spLocks noGrp="1" noRot="1" noChangeAspect="1" noChangeArrowheads="1"/>
          </p:cNvSpPr>
          <p:nvPr>
            <p:ph type="sldImg" idx="4294967295"/>
          </p:nvPr>
        </p:nvSpPr>
        <p:spPr>
          <a:ln>
            <a:miter lim="800000"/>
          </a:ln>
        </p:spPr>
      </p:sp>
      <p:sp>
        <p:nvSpPr>
          <p:cNvPr id="52226" name="备注占位符 2">
            <a:extLst>
              <a:ext uri="{FF2B5EF4-FFF2-40B4-BE49-F238E27FC236}">
                <a16:creationId xmlns:a16="http://schemas.microsoft.com/office/drawing/2014/main" id="{5156D743-0BED-401E-A3AB-C9CB52AF2C91}"/>
              </a:ext>
            </a:extLst>
          </p:cNvPr>
          <p:cNvSpPr>
            <a:spLocks noGrp="1" noChangeArrowheads="1"/>
          </p:cNvSpPr>
          <p:nvPr>
            <p:ph type="body" idx="4294967295"/>
          </p:nvPr>
        </p:nvSpPr>
        <p:spPr/>
        <p:txBody>
          <a:bodyPr/>
          <a:lstStyle/>
          <a:p>
            <a:r>
              <a:rPr lang="zh-CN" altLang="en-US"/>
              <a:t>全图既壮阔雄浑而又细腻精到，是青绿山水画中的一幅巨制杰作。我们在感叹这色彩艳丽，精美绝伦的画作之时，让我们再度感受到了文化宋朝的魅力，这也是宋朝文化治国的体现。</a:t>
            </a:r>
          </a:p>
        </p:txBody>
      </p:sp>
      <p:sp>
        <p:nvSpPr>
          <p:cNvPr id="52227" name="灯片编号占位符 3">
            <a:extLst>
              <a:ext uri="{FF2B5EF4-FFF2-40B4-BE49-F238E27FC236}">
                <a16:creationId xmlns:a16="http://schemas.microsoft.com/office/drawing/2014/main" id="{A7A95CF5-05A1-4913-AA33-CFC668C9EB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5975701-6321-40C8-B342-8AABEBDAB029}" type="slidenum">
              <a:rPr lang="zh-CN" altLang="en-US"/>
              <a:pPr/>
              <a:t>27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a:extLst>
              <a:ext uri="{FF2B5EF4-FFF2-40B4-BE49-F238E27FC236}">
                <a16:creationId xmlns:a16="http://schemas.microsoft.com/office/drawing/2014/main" id="{C9F228C7-3F26-42AC-9E5E-C9ACB13542EF}"/>
              </a:ext>
            </a:extLst>
          </p:cNvPr>
          <p:cNvSpPr>
            <a:spLocks noGrp="1" noRot="1" noChangeAspect="1" noChangeArrowheads="1"/>
          </p:cNvSpPr>
          <p:nvPr>
            <p:ph type="sldImg" idx="4294967295"/>
          </p:nvPr>
        </p:nvSpPr>
        <p:spPr>
          <a:ln>
            <a:miter lim="800000"/>
          </a:ln>
        </p:spPr>
      </p:sp>
      <p:sp>
        <p:nvSpPr>
          <p:cNvPr id="12290" name="文本占位符 2">
            <a:extLst>
              <a:ext uri="{FF2B5EF4-FFF2-40B4-BE49-F238E27FC236}">
                <a16:creationId xmlns:a16="http://schemas.microsoft.com/office/drawing/2014/main" id="{A5E0F075-8234-4D15-99B6-61F0726EBC8E}"/>
              </a:ext>
            </a:extLst>
          </p:cNvPr>
          <p:cNvSpPr>
            <a:spLocks noGrp="1" noChangeArrowheads="1"/>
          </p:cNvSpPr>
          <p:nvPr>
            <p:ph type="body" idx="4294967295"/>
          </p:nvPr>
        </p:nvSpPr>
        <p:spPr/>
        <p:txBody>
          <a:bodyPr/>
          <a:lstStyle/>
          <a:p>
            <a:r>
              <a:rPr lang="zh-CN" altLang="zh-CN"/>
              <a:t>通过视频和课本资料，我们可以了解到北宋的建立情况</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a:extLst>
              <a:ext uri="{FF2B5EF4-FFF2-40B4-BE49-F238E27FC236}">
                <a16:creationId xmlns:a16="http://schemas.microsoft.com/office/drawing/2014/main" id="{9ACF1B82-0112-4E76-8A9C-21E18E5C3907}"/>
              </a:ext>
            </a:extLst>
          </p:cNvPr>
          <p:cNvSpPr>
            <a:spLocks noGrp="1" noRot="1" noChangeAspect="1" noChangeArrowheads="1"/>
          </p:cNvSpPr>
          <p:nvPr>
            <p:ph type="sldImg" idx="4294967295"/>
          </p:nvPr>
        </p:nvSpPr>
        <p:spPr>
          <a:ln>
            <a:miter lim="800000"/>
          </a:ln>
        </p:spPr>
      </p:sp>
      <p:sp>
        <p:nvSpPr>
          <p:cNvPr id="14338" name="文本占位符 2">
            <a:extLst>
              <a:ext uri="{FF2B5EF4-FFF2-40B4-BE49-F238E27FC236}">
                <a16:creationId xmlns:a16="http://schemas.microsoft.com/office/drawing/2014/main" id="{FB37751F-BF1A-4D56-B0C4-9563F992C675}"/>
              </a:ext>
            </a:extLst>
          </p:cNvPr>
          <p:cNvSpPr>
            <a:spLocks noGrp="1" noChangeArrowheads="1"/>
          </p:cNvSpPr>
          <p:nvPr>
            <p:ph type="body" idx="4294967295"/>
          </p:nvPr>
        </p:nvSpPr>
        <p:spPr/>
        <p:txBody>
          <a:bodyPr/>
          <a:lstStyle/>
          <a:p>
            <a:r>
              <a:rPr lang="zh-CN" altLang="en-US"/>
              <a:t>宋朝建立时，五代十国的分裂局面已出现统一的趋势，宋太祖和他的后继者依照先南后北的统一方针陆续消灭了南方割据政权，统一了中原和南方地区，实现了北宋的局部统一。</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a:extLst>
              <a:ext uri="{FF2B5EF4-FFF2-40B4-BE49-F238E27FC236}">
                <a16:creationId xmlns:a16="http://schemas.microsoft.com/office/drawing/2014/main" id="{64AA9756-9291-4929-9394-5506EA3906FC}"/>
              </a:ext>
            </a:extLst>
          </p:cNvPr>
          <p:cNvSpPr>
            <a:spLocks noGrp="1" noRot="1" noChangeAspect="1" noChangeArrowheads="1"/>
          </p:cNvSpPr>
          <p:nvPr>
            <p:ph type="sldImg" idx="4294967295"/>
          </p:nvPr>
        </p:nvSpPr>
        <p:spPr>
          <a:ln>
            <a:miter lim="800000"/>
          </a:ln>
        </p:spPr>
      </p:sp>
      <p:sp>
        <p:nvSpPr>
          <p:cNvPr id="16386" name="文本占位符 2">
            <a:extLst>
              <a:ext uri="{FF2B5EF4-FFF2-40B4-BE49-F238E27FC236}">
                <a16:creationId xmlns:a16="http://schemas.microsoft.com/office/drawing/2014/main" id="{2C82EBE9-8343-4FC3-A95A-67AC928F11C5}"/>
              </a:ext>
            </a:extLst>
          </p:cNvPr>
          <p:cNvSpPr>
            <a:spLocks noGrp="1" noChangeArrowheads="1"/>
          </p:cNvSpPr>
          <p:nvPr>
            <p:ph type="body" idx="4294967295"/>
          </p:nvPr>
        </p:nvSpPr>
        <p:spPr/>
        <p:txBody>
          <a:bodyPr/>
          <a:lstStyle/>
          <a:p>
            <a:r>
              <a:rPr lang="zh-CN" altLang="en-US"/>
              <a:t>宋太祖在进行统一的同时，还为一个问题所困扰，一日。。。。。赵普回答，从这段对话中我们可以看出，主要原则就是强化中央集权。具体采取了哪些措施，我们进入第二幕，</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CB999F1A-8D48-420B-A2A7-F28DCCF09D9B}"/>
              </a:ext>
            </a:extLst>
          </p:cNvPr>
          <p:cNvSpPr>
            <a:spLocks noGrp="1" noRot="1" noChangeAspect="1" noChangeArrowheads="1"/>
          </p:cNvSpPr>
          <p:nvPr>
            <p:ph type="sldImg" idx="4294967295"/>
          </p:nvPr>
        </p:nvSpPr>
        <p:spPr>
          <a:ln>
            <a:miter lim="800000"/>
          </a:ln>
        </p:spPr>
      </p:sp>
      <p:sp>
        <p:nvSpPr>
          <p:cNvPr id="19458" name="文本占位符 2">
            <a:extLst>
              <a:ext uri="{FF2B5EF4-FFF2-40B4-BE49-F238E27FC236}">
                <a16:creationId xmlns:a16="http://schemas.microsoft.com/office/drawing/2014/main" id="{C46AE6C5-5AF5-4F8C-B028-24D386799B2D}"/>
              </a:ext>
            </a:extLst>
          </p:cNvPr>
          <p:cNvSpPr>
            <a:spLocks noGrp="1" noChangeArrowheads="1"/>
          </p:cNvSpPr>
          <p:nvPr>
            <p:ph type="body" idx="4294967295"/>
          </p:nvPr>
        </p:nvSpPr>
        <p:spPr/>
        <p:txBody>
          <a:bodyPr/>
          <a:lstStyle/>
          <a:p>
            <a:r>
              <a:rPr lang="zh-CN" altLang="en-US"/>
              <a:t>通过自主阅读课本，我们不难发现，强化集权的措施主要集中在三大方面，分别是军事方面、中央层面和地方层面，接下来，我们分别来了解一下具体的措施。</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a:extLst>
              <a:ext uri="{FF2B5EF4-FFF2-40B4-BE49-F238E27FC236}">
                <a16:creationId xmlns:a16="http://schemas.microsoft.com/office/drawing/2014/main" id="{D123F90A-A01C-4441-AAD9-4CF597051344}"/>
              </a:ext>
            </a:extLst>
          </p:cNvPr>
          <p:cNvSpPr>
            <a:spLocks noGrp="1" noRot="1" noChangeAspect="1" noChangeArrowheads="1"/>
          </p:cNvSpPr>
          <p:nvPr>
            <p:ph type="sldImg" idx="4294967295"/>
          </p:nvPr>
        </p:nvSpPr>
        <p:spPr>
          <a:ln>
            <a:miter lim="800000"/>
          </a:ln>
        </p:spPr>
      </p:sp>
      <p:sp>
        <p:nvSpPr>
          <p:cNvPr id="21506" name="文本占位符 2">
            <a:extLst>
              <a:ext uri="{FF2B5EF4-FFF2-40B4-BE49-F238E27FC236}">
                <a16:creationId xmlns:a16="http://schemas.microsoft.com/office/drawing/2014/main" id="{5A7C1964-F3F8-4A89-838C-21651555BFC8}"/>
              </a:ext>
            </a:extLst>
          </p:cNvPr>
          <p:cNvSpPr>
            <a:spLocks noGrp="1" noChangeArrowheads="1"/>
          </p:cNvSpPr>
          <p:nvPr>
            <p:ph type="body" idx="4294967295"/>
          </p:nvPr>
        </p:nvSpPr>
        <p:spPr/>
        <p:txBody>
          <a:bodyPr/>
          <a:lstStyle/>
          <a:p>
            <a:r>
              <a:rPr lang="zh-CN" altLang="en-US"/>
              <a:t>通过这些措施收归兵权，阻断将领与士兵和地方的联系，防止出现将领拥兵自重的局面，不过，这也造成了军队战斗力下降的问题。</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a:extLst>
              <a:ext uri="{FF2B5EF4-FFF2-40B4-BE49-F238E27FC236}">
                <a16:creationId xmlns:a16="http://schemas.microsoft.com/office/drawing/2014/main" id="{C9E30EAF-47D9-49AA-8FDF-018CF46AA358}"/>
              </a:ext>
            </a:extLst>
          </p:cNvPr>
          <p:cNvSpPr>
            <a:spLocks noGrp="1" noRot="1" noChangeAspect="1" noChangeArrowheads="1"/>
          </p:cNvSpPr>
          <p:nvPr>
            <p:ph type="sldImg" idx="4294967295"/>
          </p:nvPr>
        </p:nvSpPr>
        <p:spPr>
          <a:ln>
            <a:miter lim="800000"/>
          </a:ln>
        </p:spPr>
      </p:sp>
      <p:sp>
        <p:nvSpPr>
          <p:cNvPr id="23554" name="文本占位符 2">
            <a:extLst>
              <a:ext uri="{FF2B5EF4-FFF2-40B4-BE49-F238E27FC236}">
                <a16:creationId xmlns:a16="http://schemas.microsoft.com/office/drawing/2014/main" id="{BA823688-8976-4D19-B4D9-32589B23B9E1}"/>
              </a:ext>
            </a:extLst>
          </p:cNvPr>
          <p:cNvSpPr>
            <a:spLocks noGrp="1" noChangeArrowheads="1"/>
          </p:cNvSpPr>
          <p:nvPr>
            <p:ph type="body" idx="4294967295"/>
          </p:nvPr>
        </p:nvSpPr>
        <p:spPr/>
        <p:txBody>
          <a:bodyPr/>
          <a:lstStyle/>
          <a:p>
            <a:r>
              <a:rPr lang="zh-CN" altLang="en-US"/>
              <a:t>在中央，为防止宰相权力过大，采取分化事权的方法，削弱相权。分别设置三司、和枢密院分割宰相财政权和军政权，同时设置参知政事为副宰相，分割行政权力。通过削弱相权，加强皇权。</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a:extLst>
              <a:ext uri="{FF2B5EF4-FFF2-40B4-BE49-F238E27FC236}">
                <a16:creationId xmlns:a16="http://schemas.microsoft.com/office/drawing/2014/main" id="{C301E0E4-401A-4AF2-826B-B68C6622F83A}"/>
              </a:ext>
            </a:extLst>
          </p:cNvPr>
          <p:cNvSpPr>
            <a:spLocks noGrp="1" noRot="1" noChangeAspect="1" noChangeArrowheads="1"/>
          </p:cNvSpPr>
          <p:nvPr>
            <p:ph type="sldImg" idx="4294967295"/>
          </p:nvPr>
        </p:nvSpPr>
        <p:spPr>
          <a:ln>
            <a:miter lim="800000"/>
          </a:ln>
        </p:spPr>
      </p:sp>
      <p:sp>
        <p:nvSpPr>
          <p:cNvPr id="25602" name="文本占位符 2">
            <a:extLst>
              <a:ext uri="{FF2B5EF4-FFF2-40B4-BE49-F238E27FC236}">
                <a16:creationId xmlns:a16="http://schemas.microsoft.com/office/drawing/2014/main" id="{DAE990B2-0754-41E2-BD69-2B0F6981A32B}"/>
              </a:ext>
            </a:extLst>
          </p:cNvPr>
          <p:cNvSpPr>
            <a:spLocks noGrp="1" noChangeArrowheads="1"/>
          </p:cNvSpPr>
          <p:nvPr>
            <p:ph type="body" idx="4294967295"/>
          </p:nvPr>
        </p:nvSpPr>
        <p:spPr/>
        <p:txBody>
          <a:bodyPr/>
          <a:lstStyle/>
          <a:p>
            <a:r>
              <a:rPr lang="zh-CN" altLang="en-US">
                <a:sym typeface="等线" panose="02010600030101010101" pitchFamily="2" charset="-122"/>
              </a:rPr>
              <a:t>在中央，为防止宰相权力过大，采取分化事权的方法，削弱相权。分别设置三司、和枢密院分割宰相财政权和军政权，同时设置参知政事为副宰相，分割行政权力。通过削弱相权，加强皇权。</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0EC9C41A-31BA-40B3-8E97-D6004F23A958}"/>
              </a:ext>
            </a:extLst>
          </p:cNvPr>
          <p:cNvSpPr>
            <a:spLocks noGrp="1"/>
          </p:cNvSpPr>
          <p:nvPr>
            <p:ph type="dt" sz="half" idx="10"/>
          </p:nvPr>
        </p:nvSpPr>
        <p:spPr/>
        <p:txBody>
          <a:bodyPr/>
          <a:lstStyle>
            <a:lvl1pPr>
              <a:defRPr/>
            </a:lvl1pPr>
          </a:lstStyle>
          <a:p>
            <a:fld id="{DA69F8AA-6858-4C6D-959B-DE58864CD340}" type="datetime1">
              <a:rPr lang="zh-CN" altLang="en-US"/>
              <a:pPr/>
              <a:t>2020/3/12</a:t>
            </a:fld>
            <a:endParaRPr lang="zh-CN" altLang="en-US"/>
          </a:p>
        </p:txBody>
      </p:sp>
      <p:sp>
        <p:nvSpPr>
          <p:cNvPr id="5" name="页脚占位符 4">
            <a:extLst>
              <a:ext uri="{FF2B5EF4-FFF2-40B4-BE49-F238E27FC236}">
                <a16:creationId xmlns:a16="http://schemas.microsoft.com/office/drawing/2014/main" id="{B0FB1666-0341-4670-9F2C-240E93DC7DCA}"/>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7AC70CF8-90CC-4650-9C53-43F96867A99B}"/>
              </a:ext>
            </a:extLst>
          </p:cNvPr>
          <p:cNvSpPr>
            <a:spLocks noGrp="1"/>
          </p:cNvSpPr>
          <p:nvPr>
            <p:ph type="sldNum" sz="quarter" idx="12"/>
          </p:nvPr>
        </p:nvSpPr>
        <p:spPr/>
        <p:txBody>
          <a:bodyPr/>
          <a:lstStyle>
            <a:lvl1pPr>
              <a:defRPr/>
            </a:lvl1pPr>
          </a:lstStyle>
          <a:p>
            <a:fld id="{7951A953-7A6D-4F57-83C0-65CD0833F3C2}" type="slidenum">
              <a:rPr lang="zh-CN" altLang="en-US"/>
              <a:pPr/>
              <a:t>‹#›</a:t>
            </a:fld>
            <a:endParaRPr lang="zh-CN" altLang="en-US"/>
          </a:p>
        </p:txBody>
      </p:sp>
    </p:spTree>
    <p:extLst>
      <p:ext uri="{BB962C8B-B14F-4D97-AF65-F5344CB8AC3E}">
        <p14:creationId xmlns:p14="http://schemas.microsoft.com/office/powerpoint/2010/main" val="1546119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a:extLst>
              <a:ext uri="{FF2B5EF4-FFF2-40B4-BE49-F238E27FC236}">
                <a16:creationId xmlns:a16="http://schemas.microsoft.com/office/drawing/2014/main" id="{EBCA4D9C-3F6F-4D1F-8E0A-B0F721571CC3}"/>
              </a:ext>
            </a:extLst>
          </p:cNvPr>
          <p:cNvSpPr>
            <a:spLocks noGrp="1"/>
          </p:cNvSpPr>
          <p:nvPr>
            <p:ph type="dt" sz="half" idx="10"/>
          </p:nvPr>
        </p:nvSpPr>
        <p:spPr/>
        <p:txBody>
          <a:bodyPr/>
          <a:lstStyle>
            <a:lvl1pPr>
              <a:defRPr/>
            </a:lvl1pPr>
          </a:lstStyle>
          <a:p>
            <a:fld id="{DA69F8AA-6858-4C6D-959B-DE58864CD340}" type="datetime1">
              <a:rPr lang="zh-CN" altLang="en-US"/>
              <a:pPr/>
              <a:t>2020/3/12</a:t>
            </a:fld>
            <a:endParaRPr lang="zh-CN" altLang="en-US"/>
          </a:p>
        </p:txBody>
      </p:sp>
      <p:sp>
        <p:nvSpPr>
          <p:cNvPr id="5" name="页脚占位符 4">
            <a:extLst>
              <a:ext uri="{FF2B5EF4-FFF2-40B4-BE49-F238E27FC236}">
                <a16:creationId xmlns:a16="http://schemas.microsoft.com/office/drawing/2014/main" id="{05EBE8A4-C2C7-4689-AAF2-B79B835F1C8F}"/>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BB41020C-9EB1-4CAA-95B1-7D4C5A819638}"/>
              </a:ext>
            </a:extLst>
          </p:cNvPr>
          <p:cNvSpPr>
            <a:spLocks noGrp="1"/>
          </p:cNvSpPr>
          <p:nvPr>
            <p:ph type="sldNum" sz="quarter" idx="12"/>
          </p:nvPr>
        </p:nvSpPr>
        <p:spPr/>
        <p:txBody>
          <a:bodyPr/>
          <a:lstStyle>
            <a:lvl1pPr>
              <a:defRPr/>
            </a:lvl1pPr>
          </a:lstStyle>
          <a:p>
            <a:fld id="{CAA16912-FF41-4457-8AAE-7E49C524A55F}" type="slidenum">
              <a:rPr lang="zh-CN" altLang="en-US"/>
              <a:pPr/>
              <a:t>‹#›</a:t>
            </a:fld>
            <a:endParaRPr lang="zh-CN" altLang="en-US"/>
          </a:p>
        </p:txBody>
      </p:sp>
    </p:spTree>
    <p:extLst>
      <p:ext uri="{BB962C8B-B14F-4D97-AF65-F5344CB8AC3E}">
        <p14:creationId xmlns:p14="http://schemas.microsoft.com/office/powerpoint/2010/main" val="3383407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a:extLst>
              <a:ext uri="{FF2B5EF4-FFF2-40B4-BE49-F238E27FC236}">
                <a16:creationId xmlns:a16="http://schemas.microsoft.com/office/drawing/2014/main" id="{5931C4F3-A58D-48AD-B8BA-25D2D7E30C5C}"/>
              </a:ext>
            </a:extLst>
          </p:cNvPr>
          <p:cNvSpPr>
            <a:spLocks noGrp="1"/>
          </p:cNvSpPr>
          <p:nvPr>
            <p:ph type="dt" sz="half" idx="10"/>
          </p:nvPr>
        </p:nvSpPr>
        <p:spPr/>
        <p:txBody>
          <a:bodyPr/>
          <a:lstStyle>
            <a:lvl1pPr>
              <a:defRPr/>
            </a:lvl1pPr>
          </a:lstStyle>
          <a:p>
            <a:fld id="{DA69F8AA-6858-4C6D-959B-DE58864CD340}" type="datetime1">
              <a:rPr lang="zh-CN" altLang="en-US"/>
              <a:pPr/>
              <a:t>2020/3/12</a:t>
            </a:fld>
            <a:endParaRPr lang="zh-CN" altLang="en-US"/>
          </a:p>
        </p:txBody>
      </p:sp>
      <p:sp>
        <p:nvSpPr>
          <p:cNvPr id="5" name="页脚占位符 4">
            <a:extLst>
              <a:ext uri="{FF2B5EF4-FFF2-40B4-BE49-F238E27FC236}">
                <a16:creationId xmlns:a16="http://schemas.microsoft.com/office/drawing/2014/main" id="{CD31C0B3-397F-4BE9-8CE8-F1EB8587A782}"/>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D5D04A42-8858-4990-9317-C6E75FC8CEE7}"/>
              </a:ext>
            </a:extLst>
          </p:cNvPr>
          <p:cNvSpPr>
            <a:spLocks noGrp="1"/>
          </p:cNvSpPr>
          <p:nvPr>
            <p:ph type="sldNum" sz="quarter" idx="12"/>
          </p:nvPr>
        </p:nvSpPr>
        <p:spPr/>
        <p:txBody>
          <a:bodyPr/>
          <a:lstStyle>
            <a:lvl1pPr>
              <a:defRPr/>
            </a:lvl1pPr>
          </a:lstStyle>
          <a:p>
            <a:fld id="{7A1DBB60-27D4-4CD7-9680-1BB8C00A557E}" type="slidenum">
              <a:rPr lang="zh-CN" altLang="en-US"/>
              <a:pPr/>
              <a:t>‹#›</a:t>
            </a:fld>
            <a:endParaRPr lang="zh-CN" altLang="en-US"/>
          </a:p>
        </p:txBody>
      </p:sp>
    </p:spTree>
    <p:extLst>
      <p:ext uri="{BB962C8B-B14F-4D97-AF65-F5344CB8AC3E}">
        <p14:creationId xmlns:p14="http://schemas.microsoft.com/office/powerpoint/2010/main" val="2198558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2020/3/12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954106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6">
            <a:extLst>
              <a:ext uri="{FF2B5EF4-FFF2-40B4-BE49-F238E27FC236}">
                <a16:creationId xmlns:a16="http://schemas.microsoft.com/office/drawing/2014/main" id="{45A2E70B-48EB-4B61-9F9C-E694F82D86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7948" b="39038"/>
          <a:stretch>
            <a:fillRect/>
          </a:stretch>
        </p:blipFill>
        <p:spPr bwMode="auto">
          <a:xfrm>
            <a:off x="0" y="4838700"/>
            <a:ext cx="121920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7">
            <a:extLst>
              <a:ext uri="{FF2B5EF4-FFF2-40B4-BE49-F238E27FC236}">
                <a16:creationId xmlns:a16="http://schemas.microsoft.com/office/drawing/2014/main" id="{2B89DE84-046E-4AF7-8C24-ED3563A1CCC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814050" y="0"/>
            <a:ext cx="1376363"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392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id="{AFC37257-82D7-4AF0-AEDC-CCCF5AACA6F0}"/>
              </a:ext>
            </a:extLst>
          </p:cNvPr>
          <p:cNvSpPr>
            <a:spLocks noGrp="1"/>
          </p:cNvSpPr>
          <p:nvPr>
            <p:ph type="dt" sz="half" idx="10"/>
          </p:nvPr>
        </p:nvSpPr>
        <p:spPr/>
        <p:txBody>
          <a:bodyPr/>
          <a:lstStyle>
            <a:lvl1pPr>
              <a:defRPr/>
            </a:lvl1pPr>
          </a:lstStyle>
          <a:p>
            <a:fld id="{DA69F8AA-6858-4C6D-959B-DE58864CD340}" type="datetime1">
              <a:rPr lang="zh-CN" altLang="en-US"/>
              <a:pPr/>
              <a:t>2020/3/12</a:t>
            </a:fld>
            <a:endParaRPr lang="zh-CN" altLang="en-US"/>
          </a:p>
        </p:txBody>
      </p:sp>
      <p:sp>
        <p:nvSpPr>
          <p:cNvPr id="5" name="页脚占位符 4">
            <a:extLst>
              <a:ext uri="{FF2B5EF4-FFF2-40B4-BE49-F238E27FC236}">
                <a16:creationId xmlns:a16="http://schemas.microsoft.com/office/drawing/2014/main" id="{6998DCBE-5EAF-4235-9634-221171F92E80}"/>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E595C269-CE9C-40E3-90D6-882250C6B3C5}"/>
              </a:ext>
            </a:extLst>
          </p:cNvPr>
          <p:cNvSpPr>
            <a:spLocks noGrp="1"/>
          </p:cNvSpPr>
          <p:nvPr>
            <p:ph type="sldNum" sz="quarter" idx="12"/>
          </p:nvPr>
        </p:nvSpPr>
        <p:spPr/>
        <p:txBody>
          <a:bodyPr/>
          <a:lstStyle>
            <a:lvl1pPr>
              <a:defRPr/>
            </a:lvl1pPr>
          </a:lstStyle>
          <a:p>
            <a:fld id="{0FB13B75-8C14-4E0D-8AB5-C0D018EDFBF1}" type="slidenum">
              <a:rPr lang="zh-CN" altLang="en-US"/>
              <a:pPr/>
              <a:t>‹#›</a:t>
            </a:fld>
            <a:endParaRPr lang="zh-CN" altLang="en-US"/>
          </a:p>
        </p:txBody>
      </p:sp>
    </p:spTree>
    <p:extLst>
      <p:ext uri="{BB962C8B-B14F-4D97-AF65-F5344CB8AC3E}">
        <p14:creationId xmlns:p14="http://schemas.microsoft.com/office/powerpoint/2010/main" val="1905693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日期占位符 3">
            <a:extLst>
              <a:ext uri="{FF2B5EF4-FFF2-40B4-BE49-F238E27FC236}">
                <a16:creationId xmlns:a16="http://schemas.microsoft.com/office/drawing/2014/main" id="{9FA6115A-9118-4250-8036-E32B01354DA2}"/>
              </a:ext>
            </a:extLst>
          </p:cNvPr>
          <p:cNvSpPr>
            <a:spLocks noGrp="1"/>
          </p:cNvSpPr>
          <p:nvPr>
            <p:ph type="dt" sz="half" idx="10"/>
          </p:nvPr>
        </p:nvSpPr>
        <p:spPr/>
        <p:txBody>
          <a:bodyPr/>
          <a:lstStyle>
            <a:lvl1pPr>
              <a:defRPr/>
            </a:lvl1pPr>
          </a:lstStyle>
          <a:p>
            <a:fld id="{DA69F8AA-6858-4C6D-959B-DE58864CD340}" type="datetime1">
              <a:rPr lang="zh-CN" altLang="en-US"/>
              <a:pPr/>
              <a:t>2020/3/12</a:t>
            </a:fld>
            <a:endParaRPr lang="zh-CN" altLang="en-US"/>
          </a:p>
        </p:txBody>
      </p:sp>
      <p:sp>
        <p:nvSpPr>
          <p:cNvPr id="6" name="页脚占位符 4">
            <a:extLst>
              <a:ext uri="{FF2B5EF4-FFF2-40B4-BE49-F238E27FC236}">
                <a16:creationId xmlns:a16="http://schemas.microsoft.com/office/drawing/2014/main" id="{1A79EF0A-D770-4CCD-8180-0F377C2B94FB}"/>
              </a:ext>
            </a:extLst>
          </p:cNvPr>
          <p:cNvSpPr>
            <a:spLocks noGrp="1"/>
          </p:cNvSpPr>
          <p:nvPr>
            <p:ph type="ftr" sz="quarter" idx="11"/>
          </p:nvPr>
        </p:nvSpPr>
        <p:spPr/>
        <p:txBody>
          <a:bodyPr/>
          <a:lstStyle>
            <a:lvl1pPr>
              <a:defRPr/>
            </a:lvl1pPr>
          </a:lstStyle>
          <a:p>
            <a:endParaRPr lang="zh-CN" altLang="en-US"/>
          </a:p>
        </p:txBody>
      </p:sp>
      <p:sp>
        <p:nvSpPr>
          <p:cNvPr id="7" name="灯片编号占位符 5">
            <a:extLst>
              <a:ext uri="{FF2B5EF4-FFF2-40B4-BE49-F238E27FC236}">
                <a16:creationId xmlns:a16="http://schemas.microsoft.com/office/drawing/2014/main" id="{D30208DD-7991-4DCD-B8EB-AC7EE9BDF0B7}"/>
              </a:ext>
            </a:extLst>
          </p:cNvPr>
          <p:cNvSpPr>
            <a:spLocks noGrp="1"/>
          </p:cNvSpPr>
          <p:nvPr>
            <p:ph type="sldNum" sz="quarter" idx="12"/>
          </p:nvPr>
        </p:nvSpPr>
        <p:spPr/>
        <p:txBody>
          <a:bodyPr/>
          <a:lstStyle>
            <a:lvl1pPr>
              <a:defRPr/>
            </a:lvl1pPr>
          </a:lstStyle>
          <a:p>
            <a:fld id="{A4425A6E-C26C-4708-B0BE-457C7F489761}" type="slidenum">
              <a:rPr lang="zh-CN" altLang="en-US"/>
              <a:pPr/>
              <a:t>‹#›</a:t>
            </a:fld>
            <a:endParaRPr lang="zh-CN" altLang="en-US"/>
          </a:p>
        </p:txBody>
      </p:sp>
    </p:spTree>
    <p:extLst>
      <p:ext uri="{BB962C8B-B14F-4D97-AF65-F5344CB8AC3E}">
        <p14:creationId xmlns:p14="http://schemas.microsoft.com/office/powerpoint/2010/main" val="1019116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7" name="日期占位符 3">
            <a:extLst>
              <a:ext uri="{FF2B5EF4-FFF2-40B4-BE49-F238E27FC236}">
                <a16:creationId xmlns:a16="http://schemas.microsoft.com/office/drawing/2014/main" id="{76C6D469-5B0E-4FC0-9A1E-87854D92CFD1}"/>
              </a:ext>
            </a:extLst>
          </p:cNvPr>
          <p:cNvSpPr>
            <a:spLocks noGrp="1"/>
          </p:cNvSpPr>
          <p:nvPr>
            <p:ph type="dt" sz="half" idx="10"/>
          </p:nvPr>
        </p:nvSpPr>
        <p:spPr/>
        <p:txBody>
          <a:bodyPr/>
          <a:lstStyle>
            <a:lvl1pPr>
              <a:defRPr/>
            </a:lvl1pPr>
          </a:lstStyle>
          <a:p>
            <a:fld id="{DA69F8AA-6858-4C6D-959B-DE58864CD340}" type="datetime1">
              <a:rPr lang="zh-CN" altLang="en-US"/>
              <a:pPr/>
              <a:t>2020/3/12</a:t>
            </a:fld>
            <a:endParaRPr lang="zh-CN" altLang="en-US"/>
          </a:p>
        </p:txBody>
      </p:sp>
      <p:sp>
        <p:nvSpPr>
          <p:cNvPr id="8" name="页脚占位符 4">
            <a:extLst>
              <a:ext uri="{FF2B5EF4-FFF2-40B4-BE49-F238E27FC236}">
                <a16:creationId xmlns:a16="http://schemas.microsoft.com/office/drawing/2014/main" id="{C4480CA0-BD71-4924-939B-9673F5FA9F28}"/>
              </a:ext>
            </a:extLst>
          </p:cNvPr>
          <p:cNvSpPr>
            <a:spLocks noGrp="1"/>
          </p:cNvSpPr>
          <p:nvPr>
            <p:ph type="ftr" sz="quarter" idx="11"/>
          </p:nvPr>
        </p:nvSpPr>
        <p:spPr/>
        <p:txBody>
          <a:bodyPr/>
          <a:lstStyle>
            <a:lvl1pPr>
              <a:defRPr/>
            </a:lvl1pPr>
          </a:lstStyle>
          <a:p>
            <a:endParaRPr lang="zh-CN" altLang="en-US"/>
          </a:p>
        </p:txBody>
      </p:sp>
      <p:sp>
        <p:nvSpPr>
          <p:cNvPr id="9" name="灯片编号占位符 5">
            <a:extLst>
              <a:ext uri="{FF2B5EF4-FFF2-40B4-BE49-F238E27FC236}">
                <a16:creationId xmlns:a16="http://schemas.microsoft.com/office/drawing/2014/main" id="{E368E0B3-BADF-42CB-AA8D-AED4821E25A2}"/>
              </a:ext>
            </a:extLst>
          </p:cNvPr>
          <p:cNvSpPr>
            <a:spLocks noGrp="1"/>
          </p:cNvSpPr>
          <p:nvPr>
            <p:ph type="sldNum" sz="quarter" idx="12"/>
          </p:nvPr>
        </p:nvSpPr>
        <p:spPr/>
        <p:txBody>
          <a:bodyPr/>
          <a:lstStyle>
            <a:lvl1pPr>
              <a:defRPr/>
            </a:lvl1pPr>
          </a:lstStyle>
          <a:p>
            <a:fld id="{648C4D04-D968-4388-AAA8-3D6156E8E230}" type="slidenum">
              <a:rPr lang="zh-CN" altLang="en-US"/>
              <a:pPr/>
              <a:t>‹#›</a:t>
            </a:fld>
            <a:endParaRPr lang="zh-CN" altLang="en-US"/>
          </a:p>
        </p:txBody>
      </p:sp>
    </p:spTree>
    <p:extLst>
      <p:ext uri="{BB962C8B-B14F-4D97-AF65-F5344CB8AC3E}">
        <p14:creationId xmlns:p14="http://schemas.microsoft.com/office/powerpoint/2010/main" val="67116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44747C4D-154A-46D7-9D58-5154C52A30F3}"/>
              </a:ext>
            </a:extLst>
          </p:cNvPr>
          <p:cNvSpPr>
            <a:spLocks noGrp="1"/>
          </p:cNvSpPr>
          <p:nvPr>
            <p:ph type="dt" sz="half" idx="10"/>
          </p:nvPr>
        </p:nvSpPr>
        <p:spPr/>
        <p:txBody>
          <a:bodyPr/>
          <a:lstStyle>
            <a:lvl1pPr>
              <a:defRPr/>
            </a:lvl1pPr>
          </a:lstStyle>
          <a:p>
            <a:fld id="{DA69F8AA-6858-4C6D-959B-DE58864CD340}" type="datetime1">
              <a:rPr lang="zh-CN" altLang="en-US"/>
              <a:pPr/>
              <a:t>2020/3/12</a:t>
            </a:fld>
            <a:endParaRPr lang="zh-CN" altLang="en-US"/>
          </a:p>
        </p:txBody>
      </p:sp>
      <p:sp>
        <p:nvSpPr>
          <p:cNvPr id="4" name="页脚占位符 4">
            <a:extLst>
              <a:ext uri="{FF2B5EF4-FFF2-40B4-BE49-F238E27FC236}">
                <a16:creationId xmlns:a16="http://schemas.microsoft.com/office/drawing/2014/main" id="{C0DD0C7C-294A-4384-97B7-5790B0A3018A}"/>
              </a:ext>
            </a:extLst>
          </p:cNvPr>
          <p:cNvSpPr>
            <a:spLocks noGrp="1"/>
          </p:cNvSpPr>
          <p:nvPr>
            <p:ph type="ftr" sz="quarter" idx="11"/>
          </p:nvPr>
        </p:nvSpPr>
        <p:spPr/>
        <p:txBody>
          <a:bodyPr/>
          <a:lstStyle>
            <a:lvl1pPr>
              <a:defRPr/>
            </a:lvl1pPr>
          </a:lstStyle>
          <a:p>
            <a:endParaRPr lang="zh-CN" altLang="en-US"/>
          </a:p>
        </p:txBody>
      </p:sp>
      <p:sp>
        <p:nvSpPr>
          <p:cNvPr id="5" name="灯片编号占位符 5">
            <a:extLst>
              <a:ext uri="{FF2B5EF4-FFF2-40B4-BE49-F238E27FC236}">
                <a16:creationId xmlns:a16="http://schemas.microsoft.com/office/drawing/2014/main" id="{4598534F-1693-4F34-A1B8-F98F74DD11C4}"/>
              </a:ext>
            </a:extLst>
          </p:cNvPr>
          <p:cNvSpPr>
            <a:spLocks noGrp="1"/>
          </p:cNvSpPr>
          <p:nvPr>
            <p:ph type="sldNum" sz="quarter" idx="12"/>
          </p:nvPr>
        </p:nvSpPr>
        <p:spPr/>
        <p:txBody>
          <a:bodyPr/>
          <a:lstStyle>
            <a:lvl1pPr>
              <a:defRPr/>
            </a:lvl1pPr>
          </a:lstStyle>
          <a:p>
            <a:fld id="{24BE31B6-E816-4560-BD4D-120FFEA06E8D}" type="slidenum">
              <a:rPr lang="zh-CN" altLang="en-US"/>
              <a:pPr/>
              <a:t>‹#›</a:t>
            </a:fld>
            <a:endParaRPr lang="zh-CN" altLang="en-US"/>
          </a:p>
        </p:txBody>
      </p:sp>
    </p:spTree>
    <p:extLst>
      <p:ext uri="{BB962C8B-B14F-4D97-AF65-F5344CB8AC3E}">
        <p14:creationId xmlns:p14="http://schemas.microsoft.com/office/powerpoint/2010/main" val="3354036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4137C6A3-E8E8-4F34-9E3E-127617EDBEDA}"/>
              </a:ext>
            </a:extLst>
          </p:cNvPr>
          <p:cNvSpPr>
            <a:spLocks noGrp="1"/>
          </p:cNvSpPr>
          <p:nvPr>
            <p:ph type="dt" sz="half" idx="10"/>
          </p:nvPr>
        </p:nvSpPr>
        <p:spPr/>
        <p:txBody>
          <a:bodyPr/>
          <a:lstStyle>
            <a:lvl1pPr>
              <a:defRPr/>
            </a:lvl1pPr>
          </a:lstStyle>
          <a:p>
            <a:fld id="{DA69F8AA-6858-4C6D-959B-DE58864CD340}" type="datetime1">
              <a:rPr lang="zh-CN" altLang="en-US"/>
              <a:pPr/>
              <a:t>2020/3/12</a:t>
            </a:fld>
            <a:endParaRPr lang="zh-CN" altLang="en-US"/>
          </a:p>
        </p:txBody>
      </p:sp>
      <p:sp>
        <p:nvSpPr>
          <p:cNvPr id="3" name="页脚占位符 4">
            <a:extLst>
              <a:ext uri="{FF2B5EF4-FFF2-40B4-BE49-F238E27FC236}">
                <a16:creationId xmlns:a16="http://schemas.microsoft.com/office/drawing/2014/main" id="{3A0040C5-4737-4E26-812B-91FFF1EFF3D5}"/>
              </a:ext>
            </a:extLst>
          </p:cNvPr>
          <p:cNvSpPr>
            <a:spLocks noGrp="1"/>
          </p:cNvSpPr>
          <p:nvPr>
            <p:ph type="ftr" sz="quarter" idx="11"/>
          </p:nvPr>
        </p:nvSpPr>
        <p:spPr/>
        <p:txBody>
          <a:bodyPr/>
          <a:lstStyle>
            <a:lvl1pPr>
              <a:defRPr/>
            </a:lvl1pPr>
          </a:lstStyle>
          <a:p>
            <a:endParaRPr lang="zh-CN" altLang="en-US"/>
          </a:p>
        </p:txBody>
      </p:sp>
      <p:sp>
        <p:nvSpPr>
          <p:cNvPr id="4" name="灯片编号占位符 5">
            <a:extLst>
              <a:ext uri="{FF2B5EF4-FFF2-40B4-BE49-F238E27FC236}">
                <a16:creationId xmlns:a16="http://schemas.microsoft.com/office/drawing/2014/main" id="{B5BD26CE-E9FA-485F-BB02-76B123F601E6}"/>
              </a:ext>
            </a:extLst>
          </p:cNvPr>
          <p:cNvSpPr>
            <a:spLocks noGrp="1"/>
          </p:cNvSpPr>
          <p:nvPr>
            <p:ph type="sldNum" sz="quarter" idx="12"/>
          </p:nvPr>
        </p:nvSpPr>
        <p:spPr/>
        <p:txBody>
          <a:bodyPr/>
          <a:lstStyle>
            <a:lvl1pPr>
              <a:defRPr/>
            </a:lvl1pPr>
          </a:lstStyle>
          <a:p>
            <a:fld id="{E5940D52-3F76-4056-B9D8-6EEDCE462912}" type="slidenum">
              <a:rPr lang="zh-CN" altLang="en-US"/>
              <a:pPr/>
              <a:t>‹#›</a:t>
            </a:fld>
            <a:endParaRPr lang="zh-CN" altLang="en-US"/>
          </a:p>
        </p:txBody>
      </p:sp>
    </p:spTree>
    <p:extLst>
      <p:ext uri="{BB962C8B-B14F-4D97-AF65-F5344CB8AC3E}">
        <p14:creationId xmlns:p14="http://schemas.microsoft.com/office/powerpoint/2010/main" val="2836659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4F6B34E7-2D0C-4091-97ED-4F81FF40C2AC}"/>
              </a:ext>
            </a:extLst>
          </p:cNvPr>
          <p:cNvSpPr>
            <a:spLocks noGrp="1"/>
          </p:cNvSpPr>
          <p:nvPr>
            <p:ph type="dt" sz="half" idx="10"/>
          </p:nvPr>
        </p:nvSpPr>
        <p:spPr/>
        <p:txBody>
          <a:bodyPr/>
          <a:lstStyle>
            <a:lvl1pPr>
              <a:defRPr/>
            </a:lvl1pPr>
          </a:lstStyle>
          <a:p>
            <a:fld id="{DA69F8AA-6858-4C6D-959B-DE58864CD340}" type="datetime1">
              <a:rPr lang="zh-CN" altLang="en-US"/>
              <a:pPr/>
              <a:t>2020/3/12</a:t>
            </a:fld>
            <a:endParaRPr lang="zh-CN" altLang="en-US"/>
          </a:p>
        </p:txBody>
      </p:sp>
      <p:sp>
        <p:nvSpPr>
          <p:cNvPr id="6" name="页脚占位符 4">
            <a:extLst>
              <a:ext uri="{FF2B5EF4-FFF2-40B4-BE49-F238E27FC236}">
                <a16:creationId xmlns:a16="http://schemas.microsoft.com/office/drawing/2014/main" id="{3F8A42A9-DB98-4566-A106-44477C88DFC0}"/>
              </a:ext>
            </a:extLst>
          </p:cNvPr>
          <p:cNvSpPr>
            <a:spLocks noGrp="1"/>
          </p:cNvSpPr>
          <p:nvPr>
            <p:ph type="ftr" sz="quarter" idx="11"/>
          </p:nvPr>
        </p:nvSpPr>
        <p:spPr/>
        <p:txBody>
          <a:bodyPr/>
          <a:lstStyle>
            <a:lvl1pPr>
              <a:defRPr/>
            </a:lvl1pPr>
          </a:lstStyle>
          <a:p>
            <a:endParaRPr lang="zh-CN" altLang="en-US"/>
          </a:p>
        </p:txBody>
      </p:sp>
      <p:sp>
        <p:nvSpPr>
          <p:cNvPr id="7" name="灯片编号占位符 5">
            <a:extLst>
              <a:ext uri="{FF2B5EF4-FFF2-40B4-BE49-F238E27FC236}">
                <a16:creationId xmlns:a16="http://schemas.microsoft.com/office/drawing/2014/main" id="{618EE08E-A872-47F8-815B-42BDC66D9EA5}"/>
              </a:ext>
            </a:extLst>
          </p:cNvPr>
          <p:cNvSpPr>
            <a:spLocks noGrp="1"/>
          </p:cNvSpPr>
          <p:nvPr>
            <p:ph type="sldNum" sz="quarter" idx="12"/>
          </p:nvPr>
        </p:nvSpPr>
        <p:spPr/>
        <p:txBody>
          <a:bodyPr/>
          <a:lstStyle>
            <a:lvl1pPr>
              <a:defRPr/>
            </a:lvl1pPr>
          </a:lstStyle>
          <a:p>
            <a:fld id="{272D7A86-C8A6-459E-8BAA-A49BC59F4EE7}" type="slidenum">
              <a:rPr lang="zh-CN" altLang="en-US"/>
              <a:pPr/>
              <a:t>‹#›</a:t>
            </a:fld>
            <a:endParaRPr lang="zh-CN" altLang="en-US"/>
          </a:p>
        </p:txBody>
      </p:sp>
    </p:spTree>
    <p:extLst>
      <p:ext uri="{BB962C8B-B14F-4D97-AF65-F5344CB8AC3E}">
        <p14:creationId xmlns:p14="http://schemas.microsoft.com/office/powerpoint/2010/main" val="3882850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618855EA-5CFB-4B3B-BC80-4E3DF578EE80}"/>
              </a:ext>
            </a:extLst>
          </p:cNvPr>
          <p:cNvSpPr>
            <a:spLocks noGrp="1"/>
          </p:cNvSpPr>
          <p:nvPr>
            <p:ph type="dt" sz="half" idx="10"/>
          </p:nvPr>
        </p:nvSpPr>
        <p:spPr/>
        <p:txBody>
          <a:bodyPr/>
          <a:lstStyle>
            <a:lvl1pPr>
              <a:defRPr/>
            </a:lvl1pPr>
          </a:lstStyle>
          <a:p>
            <a:fld id="{DA69F8AA-6858-4C6D-959B-DE58864CD340}" type="datetime1">
              <a:rPr lang="zh-CN" altLang="en-US"/>
              <a:pPr/>
              <a:t>2020/3/12</a:t>
            </a:fld>
            <a:endParaRPr lang="zh-CN" altLang="en-US"/>
          </a:p>
        </p:txBody>
      </p:sp>
      <p:sp>
        <p:nvSpPr>
          <p:cNvPr id="6" name="页脚占位符 4">
            <a:extLst>
              <a:ext uri="{FF2B5EF4-FFF2-40B4-BE49-F238E27FC236}">
                <a16:creationId xmlns:a16="http://schemas.microsoft.com/office/drawing/2014/main" id="{1020C37E-4A42-4372-A2ED-75484C4D1207}"/>
              </a:ext>
            </a:extLst>
          </p:cNvPr>
          <p:cNvSpPr>
            <a:spLocks noGrp="1"/>
          </p:cNvSpPr>
          <p:nvPr>
            <p:ph type="ftr" sz="quarter" idx="11"/>
          </p:nvPr>
        </p:nvSpPr>
        <p:spPr/>
        <p:txBody>
          <a:bodyPr/>
          <a:lstStyle>
            <a:lvl1pPr>
              <a:defRPr/>
            </a:lvl1pPr>
          </a:lstStyle>
          <a:p>
            <a:endParaRPr lang="zh-CN" altLang="en-US"/>
          </a:p>
        </p:txBody>
      </p:sp>
      <p:sp>
        <p:nvSpPr>
          <p:cNvPr id="7" name="灯片编号占位符 5">
            <a:extLst>
              <a:ext uri="{FF2B5EF4-FFF2-40B4-BE49-F238E27FC236}">
                <a16:creationId xmlns:a16="http://schemas.microsoft.com/office/drawing/2014/main" id="{3B629436-6BE4-4240-9B75-84A93C4F4A24}"/>
              </a:ext>
            </a:extLst>
          </p:cNvPr>
          <p:cNvSpPr>
            <a:spLocks noGrp="1"/>
          </p:cNvSpPr>
          <p:nvPr>
            <p:ph type="sldNum" sz="quarter" idx="12"/>
          </p:nvPr>
        </p:nvSpPr>
        <p:spPr/>
        <p:txBody>
          <a:bodyPr/>
          <a:lstStyle>
            <a:lvl1pPr>
              <a:defRPr/>
            </a:lvl1pPr>
          </a:lstStyle>
          <a:p>
            <a:fld id="{ED150D71-3F5E-4305-88C0-12C0A7DB0E56}" type="slidenum">
              <a:rPr lang="zh-CN" altLang="en-US"/>
              <a:pPr/>
              <a:t>‹#›</a:t>
            </a:fld>
            <a:endParaRPr lang="zh-CN" altLang="en-US"/>
          </a:p>
        </p:txBody>
      </p:sp>
    </p:spTree>
    <p:extLst>
      <p:ext uri="{BB962C8B-B14F-4D97-AF65-F5344CB8AC3E}">
        <p14:creationId xmlns:p14="http://schemas.microsoft.com/office/powerpoint/2010/main" val="4115787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886E679D-8376-49C2-8C96-A93DAF993770}"/>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D5C02C60-EC0B-4B85-9B0D-2A4A60322588}"/>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3D46F5C-F87D-42E4-BC22-8ECC35FD0FE0}"/>
              </a:ext>
            </a:extLst>
          </p:cNvPr>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ea typeface="等线" panose="02010600030101010101" pitchFamily="2" charset="-122"/>
              </a:defRPr>
            </a:lvl1pPr>
          </a:lstStyle>
          <a:p>
            <a:fld id="{DA69F8AA-6858-4C6D-959B-DE58864CD340}" type="datetime1">
              <a:rPr lang="zh-CN" altLang="en-US"/>
              <a:pPr/>
              <a:t>2020/3/12</a:t>
            </a:fld>
            <a:endParaRPr lang="zh-CN" altLang="en-US"/>
          </a:p>
        </p:txBody>
      </p:sp>
      <p:sp>
        <p:nvSpPr>
          <p:cNvPr id="5" name="页脚占位符 4">
            <a:extLst>
              <a:ext uri="{FF2B5EF4-FFF2-40B4-BE49-F238E27FC236}">
                <a16:creationId xmlns:a16="http://schemas.microsoft.com/office/drawing/2014/main" id="{666CB8DA-6FF2-46D5-AF10-829418E6B1CD}"/>
              </a:ext>
            </a:extLst>
          </p:cNvPr>
          <p:cNvSpPr>
            <a:spLocks noGrp="1"/>
          </p:cNvSpPr>
          <p:nvPr>
            <p:ph type="ftr" sz="quarter" idx="3"/>
          </p:nvPr>
        </p:nvSpPr>
        <p:spPr>
          <a:xfrm>
            <a:off x="4038600" y="6356350"/>
            <a:ext cx="41148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ea typeface="等线" panose="02010600030101010101" pitchFamily="2" charset="-122"/>
              </a:defRPr>
            </a:lvl1pPr>
          </a:lstStyle>
          <a:p>
            <a:endParaRPr lang="zh-CN" altLang="en-US"/>
          </a:p>
        </p:txBody>
      </p:sp>
      <p:sp>
        <p:nvSpPr>
          <p:cNvPr id="6" name="灯片编号占位符 5">
            <a:extLst>
              <a:ext uri="{FF2B5EF4-FFF2-40B4-BE49-F238E27FC236}">
                <a16:creationId xmlns:a16="http://schemas.microsoft.com/office/drawing/2014/main" id="{2DFB781C-E386-46ED-BC7F-4304495DA6EE}"/>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等线" panose="02010600030101010101" pitchFamily="2" charset="-122"/>
              </a:defRPr>
            </a:lvl1pPr>
          </a:lstStyle>
          <a:p>
            <a:fld id="{674F0F79-414E-477A-9517-154A8BC1C4B8}"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59" r:id="rId3"/>
    <p:sldLayoutId id="2147483658" r:id="rId4"/>
    <p:sldLayoutId id="2147483657" r:id="rId5"/>
    <p:sldLayoutId id="2147483656" r:id="rId6"/>
    <p:sldLayoutId id="2147483655" r:id="rId7"/>
    <p:sldLayoutId id="2147483654" r:id="rId8"/>
    <p:sldLayoutId id="2147483653" r:id="rId9"/>
    <p:sldLayoutId id="2147483652" r:id="rId10"/>
    <p:sldLayoutId id="2147483651" r:id="rId11"/>
    <p:sldLayoutId id="2147483662" r:id="rId12"/>
  </p:sldLayoutIdLst>
  <p:txStyles>
    <p:titleStyle>
      <a:lvl1pPr algn="l" rtl="0" fontAlgn="base">
        <a:lnSpc>
          <a:spcPct val="90000"/>
        </a:lnSpc>
        <a:spcBef>
          <a:spcPct val="0"/>
        </a:spcBef>
        <a:spcAft>
          <a:spcPct val="0"/>
        </a:spcAft>
        <a:defRPr sz="4400" kern="1200">
          <a:solidFill>
            <a:schemeClr val="tx1"/>
          </a:solidFill>
          <a:latin typeface="+mj-lt"/>
          <a:ea typeface="+mj-ea"/>
          <a:cs typeface="方正清刻本悦宋简体" charset="0"/>
        </a:defRPr>
      </a:lvl1pPr>
      <a:lvl2pPr algn="l" rtl="0" fontAlgn="base">
        <a:lnSpc>
          <a:spcPct val="90000"/>
        </a:lnSpc>
        <a:spcBef>
          <a:spcPct val="0"/>
        </a:spcBef>
        <a:spcAft>
          <a:spcPct val="0"/>
        </a:spcAft>
        <a:defRPr sz="4400">
          <a:solidFill>
            <a:schemeClr val="tx1"/>
          </a:solidFill>
          <a:latin typeface="等线 Light" panose="02010600030101010101" pitchFamily="2" charset="-122"/>
          <a:cs typeface="方正清刻本悦宋简体" charset="0"/>
        </a:defRPr>
      </a:lvl2pPr>
      <a:lvl3pPr algn="l" rtl="0" fontAlgn="base">
        <a:lnSpc>
          <a:spcPct val="90000"/>
        </a:lnSpc>
        <a:spcBef>
          <a:spcPct val="0"/>
        </a:spcBef>
        <a:spcAft>
          <a:spcPct val="0"/>
        </a:spcAft>
        <a:defRPr sz="4400">
          <a:solidFill>
            <a:schemeClr val="tx1"/>
          </a:solidFill>
          <a:latin typeface="等线 Light" panose="02010600030101010101" pitchFamily="2" charset="-122"/>
          <a:cs typeface="方正清刻本悦宋简体" charset="0"/>
        </a:defRPr>
      </a:lvl3pPr>
      <a:lvl4pPr algn="l" rtl="0" fontAlgn="base">
        <a:lnSpc>
          <a:spcPct val="90000"/>
        </a:lnSpc>
        <a:spcBef>
          <a:spcPct val="0"/>
        </a:spcBef>
        <a:spcAft>
          <a:spcPct val="0"/>
        </a:spcAft>
        <a:defRPr sz="4400">
          <a:solidFill>
            <a:schemeClr val="tx1"/>
          </a:solidFill>
          <a:latin typeface="等线 Light" panose="02010600030101010101" pitchFamily="2" charset="-122"/>
          <a:cs typeface="方正清刻本悦宋简体" charset="0"/>
        </a:defRPr>
      </a:lvl4pPr>
      <a:lvl5pPr algn="l" rtl="0" fontAlgn="base">
        <a:lnSpc>
          <a:spcPct val="90000"/>
        </a:lnSpc>
        <a:spcBef>
          <a:spcPct val="0"/>
        </a:spcBef>
        <a:spcAft>
          <a:spcPct val="0"/>
        </a:spcAft>
        <a:defRPr sz="4400">
          <a:solidFill>
            <a:schemeClr val="tx1"/>
          </a:solidFill>
          <a:latin typeface="等线 Light" panose="02010600030101010101" pitchFamily="2" charset="-122"/>
          <a:cs typeface="方正清刻本悦宋简体" charset="0"/>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cs typeface="方正清刻本悦宋简体" charset="0"/>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cs typeface="方正清刻本悦宋简体" charset="0"/>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cs typeface="方正清刻本悦宋简体" charset="0"/>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cs typeface="方正清刻本悦宋简体"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方正清刻本悦宋简体" charset="0"/>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方正清刻本悦宋简体" charset="0"/>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方正清刻本悦宋简体"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方正清刻本悦宋简体"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方正清刻本悦宋简体"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image" Target="../media/image17.png"/><Relationship Id="rId4" Type="http://schemas.openxmlformats.org/officeDocument/2006/relationships/tags" Target="../tags/tag12.xml"/><Relationship Id="rId9"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slideLayout" Target="../slideLayouts/slideLayout2.xml"/><Relationship Id="rId7" Type="http://schemas.openxmlformats.org/officeDocument/2006/relationships/image" Target="../media/image20.jpeg"/><Relationship Id="rId2" Type="http://schemas.openxmlformats.org/officeDocument/2006/relationships/tags" Target="../tags/tag16.xml"/><Relationship Id="rId1" Type="http://schemas.openxmlformats.org/officeDocument/2006/relationships/themeOverride" Target="../theme/themeOverride10.xml"/><Relationship Id="rId6" Type="http://schemas.openxmlformats.org/officeDocument/2006/relationships/image" Target="../media/image19.gif"/><Relationship Id="rId5" Type="http://schemas.openxmlformats.org/officeDocument/2006/relationships/image" Target="../media/image18.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11.xml"/><Relationship Id="rId5" Type="http://schemas.openxmlformats.org/officeDocument/2006/relationships/image" Target="../media/image22.png"/><Relationship Id="rId4" Type="http://schemas.openxmlformats.org/officeDocument/2006/relationships/image" Target="../media/image19.gi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tags" Target="../tags/tag23.xml"/><Relationship Id="rId3" Type="http://schemas.openxmlformats.org/officeDocument/2006/relationships/tags" Target="../tags/tag18.xml"/><Relationship Id="rId7" Type="http://schemas.openxmlformats.org/officeDocument/2006/relationships/tags" Target="../tags/tag22.xml"/><Relationship Id="rId2" Type="http://schemas.openxmlformats.org/officeDocument/2006/relationships/tags" Target="../tags/tag17.xml"/><Relationship Id="rId1" Type="http://schemas.openxmlformats.org/officeDocument/2006/relationships/themeOverride" Target="../theme/themeOverride13.xml"/><Relationship Id="rId6" Type="http://schemas.openxmlformats.org/officeDocument/2006/relationships/tags" Target="../tags/tag21.xml"/><Relationship Id="rId11" Type="http://schemas.openxmlformats.org/officeDocument/2006/relationships/image" Target="../media/image10.png"/><Relationship Id="rId5" Type="http://schemas.openxmlformats.org/officeDocument/2006/relationships/tags" Target="../tags/tag20.xml"/><Relationship Id="rId10" Type="http://schemas.openxmlformats.org/officeDocument/2006/relationships/notesSlide" Target="../notesSlides/notesSlide11.xml"/><Relationship Id="rId4" Type="http://schemas.openxmlformats.org/officeDocument/2006/relationships/tags" Target="../tags/tag19.xml"/><Relationship Id="rId9"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14.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themeOverride" Target="../theme/themeOverride15.xml"/><Relationship Id="rId5" Type="http://schemas.openxmlformats.org/officeDocument/2006/relationships/image" Target="../media/image10.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hemeOverride" Target="../theme/themeOverride2.xml"/><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vmlDrawing" Target="../drawings/vmlDrawing1.vml"/><Relationship Id="rId1" Type="http://schemas.openxmlformats.org/officeDocument/2006/relationships/themeOverride" Target="../theme/themeOverride18.xml"/><Relationship Id="rId6" Type="http://schemas.openxmlformats.org/officeDocument/2006/relationships/oleObject" Target="../embeddings/oleObject1.bin"/><Relationship Id="rId5" Type="http://schemas.openxmlformats.org/officeDocument/2006/relationships/image" Target="../media/image27.jpeg"/><Relationship Id="rId4"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20.xml"/><Relationship Id="rId6" Type="http://schemas.openxmlformats.org/officeDocument/2006/relationships/hyperlink" Target="https://baike.baidu.com/item/%E5%8C%97%E5%AE%8B/396063" TargetMode="External"/><Relationship Id="rId5" Type="http://schemas.openxmlformats.org/officeDocument/2006/relationships/hyperlink" Target="https://baike.baidu.com/item/%E4%B8%9C%E4%BA%AC/2067706" TargetMode="External"/><Relationship Id="rId4" Type="http://schemas.openxmlformats.org/officeDocument/2006/relationships/hyperlink" Target="https://baike.baidu.com/item/%E9%87%91%E5%86%9B" TargetMode="Externa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hemeOverride" Target="../theme/themeOverride21.xml"/><Relationship Id="rId5" Type="http://schemas.openxmlformats.org/officeDocument/2006/relationships/image" Target="../media/image10.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themeOverride" Target="../theme/themeOverride2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themeOverride" Target="../theme/themeOverride23.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themeOverride" Target="../theme/themeOverride24.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hemeOverride" Target="../theme/themeOverride5.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6.xml"/><Relationship Id="rId5" Type="http://schemas.openxmlformats.org/officeDocument/2006/relationships/image" Target="../media/image10.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8.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hemeOverride" Target="../theme/themeOverride9.xml"/><Relationship Id="rId5" Type="http://schemas.openxmlformats.org/officeDocument/2006/relationships/image" Target="../media/image10.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6699FF3E-E774-4584-9544-21EBC10A1B20}"/>
              </a:ext>
            </a:extLst>
          </p:cNvPr>
          <p:cNvSpPr txBox="1">
            <a:spLocks noChangeArrowheads="1"/>
          </p:cNvSpPr>
          <p:nvPr/>
        </p:nvSpPr>
        <p:spPr bwMode="auto">
          <a:xfrm>
            <a:off x="10926763" y="16224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31825">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nSpc>
                <a:spcPct val="90000"/>
              </a:lnSpc>
              <a:spcBef>
                <a:spcPts val="1000"/>
              </a:spcBef>
            </a:pPr>
            <a:endParaRPr lang="zh-CN" altLang="en-US" sz="2800">
              <a:ea typeface="等线" panose="02010600030101010101" pitchFamily="2" charset="-122"/>
            </a:endParaRPr>
          </a:p>
        </p:txBody>
      </p:sp>
      <p:sp>
        <p:nvSpPr>
          <p:cNvPr id="4099" name="文本框 4">
            <a:extLst>
              <a:ext uri="{FF2B5EF4-FFF2-40B4-BE49-F238E27FC236}">
                <a16:creationId xmlns:a16="http://schemas.microsoft.com/office/drawing/2014/main" id="{30B34399-4950-45D4-A8A7-1FF71081DBF9}"/>
              </a:ext>
            </a:extLst>
          </p:cNvPr>
          <p:cNvSpPr txBox="1">
            <a:spLocks noChangeArrowheads="1"/>
          </p:cNvSpPr>
          <p:nvPr/>
        </p:nvSpPr>
        <p:spPr bwMode="auto">
          <a:xfrm>
            <a:off x="4025900" y="1300163"/>
            <a:ext cx="4803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a:latin typeface="宋体" panose="02010600030101010101" pitchFamily="2" charset="-122"/>
                <a:ea typeface="宋体" panose="02010600030101010101" pitchFamily="2" charset="-122"/>
              </a:rPr>
              <a:t>初中历史七年级</a:t>
            </a:r>
          </a:p>
        </p:txBody>
      </p:sp>
      <p:sp>
        <p:nvSpPr>
          <p:cNvPr id="4100" name="文本框 14">
            <a:extLst>
              <a:ext uri="{FF2B5EF4-FFF2-40B4-BE49-F238E27FC236}">
                <a16:creationId xmlns:a16="http://schemas.microsoft.com/office/drawing/2014/main" id="{8F5BC6D3-AE90-4C88-83F0-B6AE83CDED21}"/>
              </a:ext>
            </a:extLst>
          </p:cNvPr>
          <p:cNvSpPr txBox="1">
            <a:spLocks noChangeArrowheads="1"/>
          </p:cNvSpPr>
          <p:nvPr/>
        </p:nvSpPr>
        <p:spPr bwMode="auto">
          <a:xfrm>
            <a:off x="3343275" y="2703513"/>
            <a:ext cx="679926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a:latin typeface="宋体" panose="02010600030101010101" pitchFamily="2" charset="-122"/>
                <a:ea typeface="宋体" panose="02010600030101010101" pitchFamily="2" charset="-122"/>
              </a:rPr>
              <a:t>第</a:t>
            </a:r>
            <a:r>
              <a:rPr lang="en-US" altLang="zh-CN" sz="3600" b="1">
                <a:latin typeface="宋体" panose="02010600030101010101" pitchFamily="2" charset="-122"/>
                <a:ea typeface="宋体" panose="02010600030101010101" pitchFamily="2" charset="-122"/>
              </a:rPr>
              <a:t>6</a:t>
            </a:r>
            <a:r>
              <a:rPr lang="zh-CN" altLang="en-US" sz="3600" b="1">
                <a:latin typeface="宋体" panose="02010600030101010101" pitchFamily="2" charset="-122"/>
                <a:ea typeface="宋体" panose="02010600030101010101" pitchFamily="2" charset="-122"/>
              </a:rPr>
              <a:t>课   北宋的政治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nodePh="1">
                                  <p:stCondLst>
                                    <p:cond delay="0"/>
                                  </p:stCondLst>
                                  <p:endCondLst>
                                    <p:cond evt="begin" delay="0"/>
                                  </p:end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图片 7">
            <a:extLst>
              <a:ext uri="{FF2B5EF4-FFF2-40B4-BE49-F238E27FC236}">
                <a16:creationId xmlns:a16="http://schemas.microsoft.com/office/drawing/2014/main" id="{F4DA6CE2-D7CD-4BF4-9753-C0CF1A661A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6406" r="15021" b="68163"/>
          <a:stretch>
            <a:fillRect/>
          </a:stretch>
        </p:blipFill>
        <p:spPr bwMode="auto">
          <a:xfrm>
            <a:off x="1474788" y="479425"/>
            <a:ext cx="1189037"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itle 4">
            <a:extLst>
              <a:ext uri="{FF2B5EF4-FFF2-40B4-BE49-F238E27FC236}">
                <a16:creationId xmlns:a16="http://schemas.microsoft.com/office/drawing/2014/main" id="{09F90D20-D153-4397-97CE-32ED4B34817B}"/>
              </a:ext>
            </a:extLst>
          </p:cNvPr>
          <p:cNvSpPr txBox="1">
            <a:spLocks noChangeArrowheads="1"/>
          </p:cNvSpPr>
          <p:nvPr/>
        </p:nvSpPr>
        <p:spPr bwMode="auto">
          <a:xfrm>
            <a:off x="2862263" y="542925"/>
            <a:ext cx="7007225"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zh-CN" altLang="en-US" sz="2800">
                <a:latin typeface="楷体" panose="02010609060101010101" pitchFamily="49" charset="-122"/>
                <a:ea typeface="楷体" panose="02010609060101010101" pitchFamily="49" charset="-122"/>
                <a:sym typeface="等线" panose="02010600030101010101" pitchFamily="2" charset="-122"/>
              </a:rPr>
              <a:t>请同学们自主阅读课本第</a:t>
            </a:r>
            <a:r>
              <a:rPr lang="en-US" altLang="zh-CN" sz="2800">
                <a:latin typeface="楷体" panose="02010609060101010101" pitchFamily="49" charset="-122"/>
                <a:ea typeface="楷体" panose="02010609060101010101" pitchFamily="49" charset="-122"/>
                <a:sym typeface="等线" panose="02010600030101010101" pitchFamily="2" charset="-122"/>
              </a:rPr>
              <a:t>29</a:t>
            </a:r>
            <a:r>
              <a:rPr lang="zh-CN" altLang="en-US" sz="2800">
                <a:latin typeface="楷体" panose="02010609060101010101" pitchFamily="49" charset="-122"/>
                <a:ea typeface="楷体" panose="02010609060101010101" pitchFamily="49" charset="-122"/>
                <a:sym typeface="等线" panose="02010600030101010101" pitchFamily="2" charset="-122"/>
              </a:rPr>
              <a:t>到</a:t>
            </a:r>
            <a:r>
              <a:rPr lang="en-US" altLang="zh-CN" sz="2800">
                <a:latin typeface="楷体" panose="02010609060101010101" pitchFamily="49" charset="-122"/>
                <a:ea typeface="楷体" panose="02010609060101010101" pitchFamily="49" charset="-122"/>
                <a:sym typeface="等线" panose="02010600030101010101" pitchFamily="2" charset="-122"/>
              </a:rPr>
              <a:t>30</a:t>
            </a:r>
            <a:r>
              <a:rPr lang="zh-CN" altLang="en-US" sz="2800">
                <a:latin typeface="楷体" panose="02010609060101010101" pitchFamily="49" charset="-122"/>
                <a:ea typeface="楷体" panose="02010609060101010101" pitchFamily="49" charset="-122"/>
                <a:sym typeface="等线" panose="02010600030101010101" pitchFamily="2" charset="-122"/>
              </a:rPr>
              <a:t>页，找出宋朝加强中央集权的措施表现在哪些方面？</a:t>
            </a:r>
          </a:p>
        </p:txBody>
      </p:sp>
      <p:sp>
        <p:nvSpPr>
          <p:cNvPr id="11" name="椭圆 10">
            <a:extLst>
              <a:ext uri="{FF2B5EF4-FFF2-40B4-BE49-F238E27FC236}">
                <a16:creationId xmlns:a16="http://schemas.microsoft.com/office/drawing/2014/main" id="{5D210A12-7A35-4B65-8C7F-271F2C2732BE}"/>
              </a:ext>
            </a:extLst>
          </p:cNvPr>
          <p:cNvSpPr/>
          <p:nvPr>
            <p:custDataLst>
              <p:tags r:id="rId1"/>
            </p:custDataLst>
          </p:nvPr>
        </p:nvSpPr>
        <p:spPr>
          <a:xfrm>
            <a:off x="5114925" y="3244850"/>
            <a:ext cx="1541463" cy="1539875"/>
          </a:xfrm>
          <a:prstGeom prst="ellipse">
            <a:avLst/>
          </a:prstGeom>
          <a:gradFill>
            <a:gsLst>
              <a:gs pos="0">
                <a:srgbClr val="A0686F"/>
              </a:gs>
              <a:gs pos="100000">
                <a:srgbClr val="894C53"/>
              </a:gs>
            </a:gsLst>
            <a:lin scaled="1"/>
          </a:gradFill>
          <a:ln>
            <a:noFill/>
          </a:ln>
        </p:spPr>
        <p:style>
          <a:lnRef idx="2">
            <a:srgbClr val="1F74AD">
              <a:shade val="50000"/>
            </a:srgbClr>
          </a:lnRef>
          <a:fillRef idx="1">
            <a:srgbClr val="1F74AD"/>
          </a:fillRef>
          <a:effectRef idx="0">
            <a:srgbClr val="1F74AD"/>
          </a:effectRef>
          <a:fontRef idx="minor">
            <a:sysClr val="window" lastClr="FFFFFF"/>
          </a:fontRef>
        </p:style>
        <p:txBody>
          <a:bodyPr anchor="ctr">
            <a:normAutofit/>
          </a:bodyPr>
          <a:lstStyle/>
          <a:p>
            <a:pPr algn="ctr" fontAlgn="auto">
              <a:lnSpc>
                <a:spcPct val="120000"/>
              </a:lnSpc>
            </a:pPr>
            <a:r>
              <a:rPr lang="zh-CN" altLang="en-US" sz="2400" b="1" spc="300" noProof="1">
                <a:latin typeface="微软雅黑" panose="020B0503020204020204" charset="-122"/>
                <a:ea typeface="微软雅黑" panose="020B0503020204020204" charset="-122"/>
                <a:cs typeface="+mn-ea"/>
                <a:sym typeface="Arial" panose="020B0604020202020204" pitchFamily="34" charset="0"/>
              </a:rPr>
              <a:t>强化集权</a:t>
            </a:r>
          </a:p>
        </p:txBody>
      </p:sp>
      <p:grpSp>
        <p:nvGrpSpPr>
          <p:cNvPr id="4" name="组合 3">
            <a:extLst>
              <a:ext uri="{FF2B5EF4-FFF2-40B4-BE49-F238E27FC236}">
                <a16:creationId xmlns:a16="http://schemas.microsoft.com/office/drawing/2014/main" id="{8AABE9C8-801E-4FB9-B222-D0480C82D149}"/>
              </a:ext>
            </a:extLst>
          </p:cNvPr>
          <p:cNvGrpSpPr>
            <a:grpSpLocks/>
          </p:cNvGrpSpPr>
          <p:nvPr/>
        </p:nvGrpSpPr>
        <p:grpSpPr bwMode="auto">
          <a:xfrm>
            <a:off x="5376863" y="2209800"/>
            <a:ext cx="1017587" cy="923925"/>
            <a:chOff x="8620" y="2905"/>
            <a:chExt cx="1602" cy="1456"/>
          </a:xfrm>
        </p:grpSpPr>
        <p:sp>
          <p:nvSpPr>
            <p:cNvPr id="18437" name="文本框 1">
              <a:extLst>
                <a:ext uri="{FF2B5EF4-FFF2-40B4-BE49-F238E27FC236}">
                  <a16:creationId xmlns:a16="http://schemas.microsoft.com/office/drawing/2014/main" id="{0B52A06B-E0E6-4E13-AA02-BD42877CE2D1}"/>
                </a:ext>
              </a:extLst>
            </p:cNvPr>
            <p:cNvSpPr txBox="1">
              <a:spLocks noChangeArrowheads="1"/>
            </p:cNvSpPr>
            <p:nvPr>
              <p:custDataLst>
                <p:tags r:id="rId6"/>
              </p:custDataLst>
            </p:nvPr>
          </p:nvSpPr>
          <p:spPr bwMode="auto">
            <a:xfrm>
              <a:off x="8953" y="3173"/>
              <a:ext cx="937" cy="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a:solidFill>
                    <a:srgbClr val="3498DB"/>
                  </a:solidFill>
                  <a:latin typeface="微软雅黑" panose="020B0503020204020204" pitchFamily="34" charset="-122"/>
                  <a:ea typeface="微软雅黑" panose="020B0503020204020204" pitchFamily="34" charset="-122"/>
                </a:rPr>
                <a:t>军事</a:t>
              </a:r>
            </a:p>
          </p:txBody>
        </p:sp>
        <p:sp>
          <p:nvSpPr>
            <p:cNvPr id="726" name="任意多边形 16">
              <a:extLst>
                <a:ext uri="{FF2B5EF4-FFF2-40B4-BE49-F238E27FC236}">
                  <a16:creationId xmlns:a16="http://schemas.microsoft.com/office/drawing/2014/main" id="{445726EE-6146-43A9-AD81-AA07F7AA4726}"/>
                </a:ext>
              </a:extLst>
            </p:cNvPr>
            <p:cNvSpPr/>
            <p:nvPr>
              <p:custDataLst>
                <p:tags r:id="rId7"/>
              </p:custDataLst>
            </p:nvPr>
          </p:nvSpPr>
          <p:spPr>
            <a:xfrm>
              <a:off x="8620" y="2905"/>
              <a:ext cx="1602" cy="1456"/>
            </a:xfrm>
            <a:custGeom>
              <a:avLst/>
              <a:gdLst>
                <a:gd name="connsiteX0" fmla="*/ 186984 w 1017355"/>
                <a:gd name="connsiteY0" fmla="*/ 0 h 924704"/>
                <a:gd name="connsiteX1" fmla="*/ 227633 w 1017355"/>
                <a:gd name="connsiteY1" fmla="*/ 40648 h 924704"/>
                <a:gd name="connsiteX2" fmla="*/ 186984 w 1017355"/>
                <a:gd name="connsiteY2" fmla="*/ 81297 h 924704"/>
                <a:gd name="connsiteX3" fmla="*/ 171161 w 1017355"/>
                <a:gd name="connsiteY3" fmla="*/ 78103 h 924704"/>
                <a:gd name="connsiteX4" fmla="*/ 161319 w 1017355"/>
                <a:gd name="connsiteY4" fmla="*/ 71467 h 924704"/>
                <a:gd name="connsiteX5" fmla="*/ 102818 w 1017355"/>
                <a:gd name="connsiteY5" fmla="*/ 142371 h 924704"/>
                <a:gd name="connsiteX6" fmla="*/ 19228 w 1017355"/>
                <a:gd name="connsiteY6" fmla="*/ 416027 h 924704"/>
                <a:gd name="connsiteX7" fmla="*/ 508677 w 1017355"/>
                <a:gd name="connsiteY7" fmla="*/ 905476 h 924704"/>
                <a:gd name="connsiteX8" fmla="*/ 998127 w 1017355"/>
                <a:gd name="connsiteY8" fmla="*/ 416027 h 924704"/>
                <a:gd name="connsiteX9" fmla="*/ 914536 w 1017355"/>
                <a:gd name="connsiteY9" fmla="*/ 142371 h 924704"/>
                <a:gd name="connsiteX10" fmla="*/ 857082 w 1017355"/>
                <a:gd name="connsiteY10" fmla="*/ 72736 h 924704"/>
                <a:gd name="connsiteX11" fmla="*/ 849121 w 1017355"/>
                <a:gd name="connsiteY11" fmla="*/ 78103 h 924704"/>
                <a:gd name="connsiteX12" fmla="*/ 833299 w 1017355"/>
                <a:gd name="connsiteY12" fmla="*/ 81297 h 924704"/>
                <a:gd name="connsiteX13" fmla="*/ 792650 w 1017355"/>
                <a:gd name="connsiteY13" fmla="*/ 40648 h 924704"/>
                <a:gd name="connsiteX14" fmla="*/ 833299 w 1017355"/>
                <a:gd name="connsiteY14" fmla="*/ 0 h 924704"/>
                <a:gd name="connsiteX15" fmla="*/ 873948 w 1017355"/>
                <a:gd name="connsiteY15" fmla="*/ 40648 h 924704"/>
                <a:gd name="connsiteX16" fmla="*/ 870754 w 1017355"/>
                <a:gd name="connsiteY16" fmla="*/ 56471 h 924704"/>
                <a:gd name="connsiteX17" fmla="*/ 869730 w 1017355"/>
                <a:gd name="connsiteY17" fmla="*/ 57989 h 924704"/>
                <a:gd name="connsiteX18" fmla="*/ 930481 w 1017355"/>
                <a:gd name="connsiteY18" fmla="*/ 131621 h 924704"/>
                <a:gd name="connsiteX19" fmla="*/ 1017355 w 1017355"/>
                <a:gd name="connsiteY19" fmla="*/ 416027 h 924704"/>
                <a:gd name="connsiteX20" fmla="*/ 508677 w 1017355"/>
                <a:gd name="connsiteY20" fmla="*/ 924704 h 924704"/>
                <a:gd name="connsiteX21" fmla="*/ 0 w 1017355"/>
                <a:gd name="connsiteY21" fmla="*/ 416027 h 924704"/>
                <a:gd name="connsiteX22" fmla="*/ 148988 w 1017355"/>
                <a:gd name="connsiteY22" fmla="*/ 56338 h 924704"/>
                <a:gd name="connsiteX23" fmla="*/ 149429 w 1017355"/>
                <a:gd name="connsiteY23" fmla="*/ 55974 h 924704"/>
                <a:gd name="connsiteX24" fmla="*/ 146335 w 1017355"/>
                <a:gd name="connsiteY24" fmla="*/ 40648 h 924704"/>
                <a:gd name="connsiteX25" fmla="*/ 186984 w 1017355"/>
                <a:gd name="connsiteY25" fmla="*/ 0 h 92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17355" h="924704">
                  <a:moveTo>
                    <a:pt x="186984" y="0"/>
                  </a:moveTo>
                  <a:cubicBezTo>
                    <a:pt x="209433" y="0"/>
                    <a:pt x="227633" y="18199"/>
                    <a:pt x="227633" y="40648"/>
                  </a:cubicBezTo>
                  <a:cubicBezTo>
                    <a:pt x="227633" y="63098"/>
                    <a:pt x="209433" y="81297"/>
                    <a:pt x="186984" y="81297"/>
                  </a:cubicBezTo>
                  <a:cubicBezTo>
                    <a:pt x="181371" y="81297"/>
                    <a:pt x="176024" y="80160"/>
                    <a:pt x="171161" y="78103"/>
                  </a:cubicBezTo>
                  <a:lnTo>
                    <a:pt x="161319" y="71467"/>
                  </a:lnTo>
                  <a:lnTo>
                    <a:pt x="102818" y="142371"/>
                  </a:lnTo>
                  <a:cubicBezTo>
                    <a:pt x="50044" y="220488"/>
                    <a:pt x="19228" y="314659"/>
                    <a:pt x="19228" y="416027"/>
                  </a:cubicBezTo>
                  <a:cubicBezTo>
                    <a:pt x="19228" y="686342"/>
                    <a:pt x="238362" y="905476"/>
                    <a:pt x="508677" y="905476"/>
                  </a:cubicBezTo>
                  <a:cubicBezTo>
                    <a:pt x="778993" y="905476"/>
                    <a:pt x="998127" y="686342"/>
                    <a:pt x="998127" y="416027"/>
                  </a:cubicBezTo>
                  <a:cubicBezTo>
                    <a:pt x="998127" y="314659"/>
                    <a:pt x="967311" y="220488"/>
                    <a:pt x="914536" y="142371"/>
                  </a:cubicBezTo>
                  <a:lnTo>
                    <a:pt x="857082" y="72736"/>
                  </a:lnTo>
                  <a:lnTo>
                    <a:pt x="849121" y="78103"/>
                  </a:lnTo>
                  <a:cubicBezTo>
                    <a:pt x="844258" y="80160"/>
                    <a:pt x="838911" y="81297"/>
                    <a:pt x="833299" y="81297"/>
                  </a:cubicBezTo>
                  <a:cubicBezTo>
                    <a:pt x="810849" y="81297"/>
                    <a:pt x="792650" y="63098"/>
                    <a:pt x="792650" y="40648"/>
                  </a:cubicBezTo>
                  <a:cubicBezTo>
                    <a:pt x="792650" y="18199"/>
                    <a:pt x="810849" y="0"/>
                    <a:pt x="833299" y="0"/>
                  </a:cubicBezTo>
                  <a:cubicBezTo>
                    <a:pt x="855749" y="0"/>
                    <a:pt x="873948" y="18199"/>
                    <a:pt x="873948" y="40648"/>
                  </a:cubicBezTo>
                  <a:cubicBezTo>
                    <a:pt x="873948" y="46261"/>
                    <a:pt x="872811" y="51608"/>
                    <a:pt x="870754" y="56471"/>
                  </a:cubicBezTo>
                  <a:lnTo>
                    <a:pt x="869730" y="57989"/>
                  </a:lnTo>
                  <a:lnTo>
                    <a:pt x="930481" y="131621"/>
                  </a:lnTo>
                  <a:cubicBezTo>
                    <a:pt x="985328" y="212806"/>
                    <a:pt x="1017355" y="310676"/>
                    <a:pt x="1017355" y="416027"/>
                  </a:cubicBezTo>
                  <a:cubicBezTo>
                    <a:pt x="1017355" y="696961"/>
                    <a:pt x="789612" y="924704"/>
                    <a:pt x="508677" y="924704"/>
                  </a:cubicBezTo>
                  <a:cubicBezTo>
                    <a:pt x="227742" y="924704"/>
                    <a:pt x="0" y="696961"/>
                    <a:pt x="0" y="416027"/>
                  </a:cubicBezTo>
                  <a:cubicBezTo>
                    <a:pt x="0" y="275559"/>
                    <a:pt x="56936" y="148390"/>
                    <a:pt x="148988" y="56338"/>
                  </a:cubicBezTo>
                  <a:lnTo>
                    <a:pt x="149429" y="55974"/>
                  </a:lnTo>
                  <a:lnTo>
                    <a:pt x="146335" y="40648"/>
                  </a:lnTo>
                  <a:cubicBezTo>
                    <a:pt x="146335" y="18199"/>
                    <a:pt x="164534" y="0"/>
                    <a:pt x="186984" y="0"/>
                  </a:cubicBezTo>
                  <a:close/>
                </a:path>
              </a:pathLst>
            </a:custGeom>
            <a:solidFill>
              <a:schemeClr val="accent6"/>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normAutofit/>
            </a:bodyPr>
            <a:lstStyle/>
            <a:p>
              <a:pPr algn="ctr"/>
              <a:endParaRPr lang="en-US" altLang="zh-CN" sz="3200">
                <a:solidFill>
                  <a:srgbClr val="1F74AD"/>
                </a:solidFill>
                <a:ea typeface="等线" panose="02010600030101010101" pitchFamily="2" charset="-122"/>
                <a:cs typeface="方正清刻本悦宋简体" charset="0"/>
                <a:sym typeface="Arial" panose="020B0604020202020204" pitchFamily="34" charset="0"/>
              </a:endParaRPr>
            </a:p>
          </p:txBody>
        </p:sp>
      </p:grpSp>
      <p:grpSp>
        <p:nvGrpSpPr>
          <p:cNvPr id="5" name="组合 4">
            <a:extLst>
              <a:ext uri="{FF2B5EF4-FFF2-40B4-BE49-F238E27FC236}">
                <a16:creationId xmlns:a16="http://schemas.microsoft.com/office/drawing/2014/main" id="{71249AD9-F2C1-4C0B-BC27-B9F7B81533A1}"/>
              </a:ext>
            </a:extLst>
          </p:cNvPr>
          <p:cNvGrpSpPr>
            <a:grpSpLocks/>
          </p:cNvGrpSpPr>
          <p:nvPr/>
        </p:nvGrpSpPr>
        <p:grpSpPr bwMode="auto">
          <a:xfrm>
            <a:off x="4260850" y="4176713"/>
            <a:ext cx="923925" cy="1017587"/>
            <a:chOff x="6862" y="6004"/>
            <a:chExt cx="1456" cy="1602"/>
          </a:xfrm>
        </p:grpSpPr>
        <p:sp>
          <p:nvSpPr>
            <p:cNvPr id="19" name="任意多边形 16">
              <a:extLst>
                <a:ext uri="{FF2B5EF4-FFF2-40B4-BE49-F238E27FC236}">
                  <a16:creationId xmlns:a16="http://schemas.microsoft.com/office/drawing/2014/main" id="{EFECD115-EF3E-4DB0-9460-C6038F4C72FF}"/>
                </a:ext>
              </a:extLst>
            </p:cNvPr>
            <p:cNvSpPr/>
            <p:nvPr>
              <p:custDataLst>
                <p:tags r:id="rId4"/>
              </p:custDataLst>
            </p:nvPr>
          </p:nvSpPr>
          <p:spPr>
            <a:xfrm rot="14400000">
              <a:off x="6789" y="6077"/>
              <a:ext cx="1602" cy="1456"/>
            </a:xfrm>
            <a:custGeom>
              <a:avLst/>
              <a:gdLst>
                <a:gd name="connsiteX0" fmla="*/ 186984 w 1017355"/>
                <a:gd name="connsiteY0" fmla="*/ 0 h 924704"/>
                <a:gd name="connsiteX1" fmla="*/ 227633 w 1017355"/>
                <a:gd name="connsiteY1" fmla="*/ 40648 h 924704"/>
                <a:gd name="connsiteX2" fmla="*/ 186984 w 1017355"/>
                <a:gd name="connsiteY2" fmla="*/ 81297 h 924704"/>
                <a:gd name="connsiteX3" fmla="*/ 171161 w 1017355"/>
                <a:gd name="connsiteY3" fmla="*/ 78103 h 924704"/>
                <a:gd name="connsiteX4" fmla="*/ 161319 w 1017355"/>
                <a:gd name="connsiteY4" fmla="*/ 71467 h 924704"/>
                <a:gd name="connsiteX5" fmla="*/ 102818 w 1017355"/>
                <a:gd name="connsiteY5" fmla="*/ 142371 h 924704"/>
                <a:gd name="connsiteX6" fmla="*/ 19228 w 1017355"/>
                <a:gd name="connsiteY6" fmla="*/ 416027 h 924704"/>
                <a:gd name="connsiteX7" fmla="*/ 508677 w 1017355"/>
                <a:gd name="connsiteY7" fmla="*/ 905476 h 924704"/>
                <a:gd name="connsiteX8" fmla="*/ 998127 w 1017355"/>
                <a:gd name="connsiteY8" fmla="*/ 416027 h 924704"/>
                <a:gd name="connsiteX9" fmla="*/ 914536 w 1017355"/>
                <a:gd name="connsiteY9" fmla="*/ 142371 h 924704"/>
                <a:gd name="connsiteX10" fmla="*/ 857082 w 1017355"/>
                <a:gd name="connsiteY10" fmla="*/ 72736 h 924704"/>
                <a:gd name="connsiteX11" fmla="*/ 849121 w 1017355"/>
                <a:gd name="connsiteY11" fmla="*/ 78103 h 924704"/>
                <a:gd name="connsiteX12" fmla="*/ 833299 w 1017355"/>
                <a:gd name="connsiteY12" fmla="*/ 81297 h 924704"/>
                <a:gd name="connsiteX13" fmla="*/ 792650 w 1017355"/>
                <a:gd name="connsiteY13" fmla="*/ 40648 h 924704"/>
                <a:gd name="connsiteX14" fmla="*/ 833299 w 1017355"/>
                <a:gd name="connsiteY14" fmla="*/ 0 h 924704"/>
                <a:gd name="connsiteX15" fmla="*/ 873948 w 1017355"/>
                <a:gd name="connsiteY15" fmla="*/ 40648 h 924704"/>
                <a:gd name="connsiteX16" fmla="*/ 870754 w 1017355"/>
                <a:gd name="connsiteY16" fmla="*/ 56471 h 924704"/>
                <a:gd name="connsiteX17" fmla="*/ 869730 w 1017355"/>
                <a:gd name="connsiteY17" fmla="*/ 57989 h 924704"/>
                <a:gd name="connsiteX18" fmla="*/ 930481 w 1017355"/>
                <a:gd name="connsiteY18" fmla="*/ 131621 h 924704"/>
                <a:gd name="connsiteX19" fmla="*/ 1017355 w 1017355"/>
                <a:gd name="connsiteY19" fmla="*/ 416027 h 924704"/>
                <a:gd name="connsiteX20" fmla="*/ 508677 w 1017355"/>
                <a:gd name="connsiteY20" fmla="*/ 924704 h 924704"/>
                <a:gd name="connsiteX21" fmla="*/ 0 w 1017355"/>
                <a:gd name="connsiteY21" fmla="*/ 416027 h 924704"/>
                <a:gd name="connsiteX22" fmla="*/ 148988 w 1017355"/>
                <a:gd name="connsiteY22" fmla="*/ 56338 h 924704"/>
                <a:gd name="connsiteX23" fmla="*/ 149429 w 1017355"/>
                <a:gd name="connsiteY23" fmla="*/ 55974 h 924704"/>
                <a:gd name="connsiteX24" fmla="*/ 146335 w 1017355"/>
                <a:gd name="connsiteY24" fmla="*/ 40648 h 924704"/>
                <a:gd name="connsiteX25" fmla="*/ 186984 w 1017355"/>
                <a:gd name="connsiteY25" fmla="*/ 0 h 92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17355" h="924704">
                  <a:moveTo>
                    <a:pt x="186984" y="0"/>
                  </a:moveTo>
                  <a:cubicBezTo>
                    <a:pt x="209433" y="0"/>
                    <a:pt x="227633" y="18199"/>
                    <a:pt x="227633" y="40648"/>
                  </a:cubicBezTo>
                  <a:cubicBezTo>
                    <a:pt x="227633" y="63098"/>
                    <a:pt x="209433" y="81297"/>
                    <a:pt x="186984" y="81297"/>
                  </a:cubicBezTo>
                  <a:cubicBezTo>
                    <a:pt x="181371" y="81297"/>
                    <a:pt x="176024" y="80160"/>
                    <a:pt x="171161" y="78103"/>
                  </a:cubicBezTo>
                  <a:lnTo>
                    <a:pt x="161319" y="71467"/>
                  </a:lnTo>
                  <a:lnTo>
                    <a:pt x="102818" y="142371"/>
                  </a:lnTo>
                  <a:cubicBezTo>
                    <a:pt x="50044" y="220488"/>
                    <a:pt x="19228" y="314659"/>
                    <a:pt x="19228" y="416027"/>
                  </a:cubicBezTo>
                  <a:cubicBezTo>
                    <a:pt x="19228" y="686342"/>
                    <a:pt x="238362" y="905476"/>
                    <a:pt x="508677" y="905476"/>
                  </a:cubicBezTo>
                  <a:cubicBezTo>
                    <a:pt x="778993" y="905476"/>
                    <a:pt x="998127" y="686342"/>
                    <a:pt x="998127" y="416027"/>
                  </a:cubicBezTo>
                  <a:cubicBezTo>
                    <a:pt x="998127" y="314659"/>
                    <a:pt x="967311" y="220488"/>
                    <a:pt x="914536" y="142371"/>
                  </a:cubicBezTo>
                  <a:lnTo>
                    <a:pt x="857082" y="72736"/>
                  </a:lnTo>
                  <a:lnTo>
                    <a:pt x="849121" y="78103"/>
                  </a:lnTo>
                  <a:cubicBezTo>
                    <a:pt x="844258" y="80160"/>
                    <a:pt x="838911" y="81297"/>
                    <a:pt x="833299" y="81297"/>
                  </a:cubicBezTo>
                  <a:cubicBezTo>
                    <a:pt x="810849" y="81297"/>
                    <a:pt x="792650" y="63098"/>
                    <a:pt x="792650" y="40648"/>
                  </a:cubicBezTo>
                  <a:cubicBezTo>
                    <a:pt x="792650" y="18199"/>
                    <a:pt x="810849" y="0"/>
                    <a:pt x="833299" y="0"/>
                  </a:cubicBezTo>
                  <a:cubicBezTo>
                    <a:pt x="855749" y="0"/>
                    <a:pt x="873948" y="18199"/>
                    <a:pt x="873948" y="40648"/>
                  </a:cubicBezTo>
                  <a:cubicBezTo>
                    <a:pt x="873948" y="46261"/>
                    <a:pt x="872811" y="51608"/>
                    <a:pt x="870754" y="56471"/>
                  </a:cubicBezTo>
                  <a:lnTo>
                    <a:pt x="869730" y="57989"/>
                  </a:lnTo>
                  <a:lnTo>
                    <a:pt x="930481" y="131621"/>
                  </a:lnTo>
                  <a:cubicBezTo>
                    <a:pt x="985328" y="212806"/>
                    <a:pt x="1017355" y="310676"/>
                    <a:pt x="1017355" y="416027"/>
                  </a:cubicBezTo>
                  <a:cubicBezTo>
                    <a:pt x="1017355" y="696961"/>
                    <a:pt x="789612" y="924704"/>
                    <a:pt x="508677" y="924704"/>
                  </a:cubicBezTo>
                  <a:cubicBezTo>
                    <a:pt x="227742" y="924704"/>
                    <a:pt x="0" y="696961"/>
                    <a:pt x="0" y="416027"/>
                  </a:cubicBezTo>
                  <a:cubicBezTo>
                    <a:pt x="0" y="275559"/>
                    <a:pt x="56936" y="148390"/>
                    <a:pt x="148988" y="56338"/>
                  </a:cubicBezTo>
                  <a:lnTo>
                    <a:pt x="149429" y="55974"/>
                  </a:lnTo>
                  <a:lnTo>
                    <a:pt x="146335" y="40648"/>
                  </a:lnTo>
                  <a:cubicBezTo>
                    <a:pt x="146335" y="18199"/>
                    <a:pt x="164534" y="0"/>
                    <a:pt x="186984" y="0"/>
                  </a:cubicBezTo>
                  <a:close/>
                </a:path>
              </a:pathLst>
            </a:custGeom>
            <a:solidFill>
              <a:schemeClr val="accent6"/>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normAutofit/>
            </a:bodyPr>
            <a:lstStyle/>
            <a:p>
              <a:pPr algn="ctr"/>
              <a:endParaRPr lang="en-US" altLang="zh-CN" sz="3200">
                <a:solidFill>
                  <a:srgbClr val="1F74AD"/>
                </a:solidFill>
                <a:ea typeface="等线" panose="02010600030101010101" pitchFamily="2" charset="-122"/>
                <a:cs typeface="方正清刻本悦宋简体" charset="0"/>
                <a:sym typeface="Arial" panose="020B0604020202020204" pitchFamily="34" charset="0"/>
              </a:endParaRPr>
            </a:p>
          </p:txBody>
        </p:sp>
        <p:sp>
          <p:nvSpPr>
            <p:cNvPr id="18441" name="文本框 19">
              <a:extLst>
                <a:ext uri="{FF2B5EF4-FFF2-40B4-BE49-F238E27FC236}">
                  <a16:creationId xmlns:a16="http://schemas.microsoft.com/office/drawing/2014/main" id="{42B3979F-1C08-41A2-96F3-8EA5DD6FC742}"/>
                </a:ext>
              </a:extLst>
            </p:cNvPr>
            <p:cNvSpPr txBox="1">
              <a:spLocks noChangeArrowheads="1"/>
            </p:cNvSpPr>
            <p:nvPr>
              <p:custDataLst>
                <p:tags r:id="rId5"/>
              </p:custDataLst>
            </p:nvPr>
          </p:nvSpPr>
          <p:spPr bwMode="auto">
            <a:xfrm rot="3600000">
              <a:off x="7120" y="6344"/>
              <a:ext cx="937" cy="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a:solidFill>
                    <a:srgbClr val="3498DB"/>
                  </a:solidFill>
                  <a:latin typeface="微软雅黑" panose="020B0503020204020204" pitchFamily="34" charset="-122"/>
                  <a:ea typeface="微软雅黑" panose="020B0503020204020204" pitchFamily="34" charset="-122"/>
                </a:rPr>
                <a:t>中央</a:t>
              </a:r>
            </a:p>
          </p:txBody>
        </p:sp>
      </p:grpSp>
      <p:grpSp>
        <p:nvGrpSpPr>
          <p:cNvPr id="6" name="组合 5">
            <a:extLst>
              <a:ext uri="{FF2B5EF4-FFF2-40B4-BE49-F238E27FC236}">
                <a16:creationId xmlns:a16="http://schemas.microsoft.com/office/drawing/2014/main" id="{9D1D2A81-E12A-4E5B-9953-DD31C8B674D9}"/>
              </a:ext>
            </a:extLst>
          </p:cNvPr>
          <p:cNvGrpSpPr>
            <a:grpSpLocks/>
          </p:cNvGrpSpPr>
          <p:nvPr/>
        </p:nvGrpSpPr>
        <p:grpSpPr bwMode="auto">
          <a:xfrm>
            <a:off x="6586538" y="4176713"/>
            <a:ext cx="925512" cy="1017587"/>
            <a:chOff x="10525" y="6004"/>
            <a:chExt cx="1456" cy="1602"/>
          </a:xfrm>
        </p:grpSpPr>
        <p:sp>
          <p:nvSpPr>
            <p:cNvPr id="18" name="任意多边形 16">
              <a:extLst>
                <a:ext uri="{FF2B5EF4-FFF2-40B4-BE49-F238E27FC236}">
                  <a16:creationId xmlns:a16="http://schemas.microsoft.com/office/drawing/2014/main" id="{25FDF789-6524-4F05-B7D0-ED6A29C77DD9}"/>
                </a:ext>
              </a:extLst>
            </p:cNvPr>
            <p:cNvSpPr/>
            <p:nvPr>
              <p:custDataLst>
                <p:tags r:id="rId2"/>
              </p:custDataLst>
            </p:nvPr>
          </p:nvSpPr>
          <p:spPr>
            <a:xfrm rot="7200000">
              <a:off x="10452" y="6077"/>
              <a:ext cx="1602" cy="1456"/>
            </a:xfrm>
            <a:custGeom>
              <a:avLst/>
              <a:gdLst>
                <a:gd name="connsiteX0" fmla="*/ 186984 w 1017355"/>
                <a:gd name="connsiteY0" fmla="*/ 0 h 924704"/>
                <a:gd name="connsiteX1" fmla="*/ 227633 w 1017355"/>
                <a:gd name="connsiteY1" fmla="*/ 40648 h 924704"/>
                <a:gd name="connsiteX2" fmla="*/ 186984 w 1017355"/>
                <a:gd name="connsiteY2" fmla="*/ 81297 h 924704"/>
                <a:gd name="connsiteX3" fmla="*/ 171161 w 1017355"/>
                <a:gd name="connsiteY3" fmla="*/ 78103 h 924704"/>
                <a:gd name="connsiteX4" fmla="*/ 161319 w 1017355"/>
                <a:gd name="connsiteY4" fmla="*/ 71467 h 924704"/>
                <a:gd name="connsiteX5" fmla="*/ 102818 w 1017355"/>
                <a:gd name="connsiteY5" fmla="*/ 142371 h 924704"/>
                <a:gd name="connsiteX6" fmla="*/ 19228 w 1017355"/>
                <a:gd name="connsiteY6" fmla="*/ 416027 h 924704"/>
                <a:gd name="connsiteX7" fmla="*/ 508677 w 1017355"/>
                <a:gd name="connsiteY7" fmla="*/ 905476 h 924704"/>
                <a:gd name="connsiteX8" fmla="*/ 998127 w 1017355"/>
                <a:gd name="connsiteY8" fmla="*/ 416027 h 924704"/>
                <a:gd name="connsiteX9" fmla="*/ 914536 w 1017355"/>
                <a:gd name="connsiteY9" fmla="*/ 142371 h 924704"/>
                <a:gd name="connsiteX10" fmla="*/ 857082 w 1017355"/>
                <a:gd name="connsiteY10" fmla="*/ 72736 h 924704"/>
                <a:gd name="connsiteX11" fmla="*/ 849121 w 1017355"/>
                <a:gd name="connsiteY11" fmla="*/ 78103 h 924704"/>
                <a:gd name="connsiteX12" fmla="*/ 833299 w 1017355"/>
                <a:gd name="connsiteY12" fmla="*/ 81297 h 924704"/>
                <a:gd name="connsiteX13" fmla="*/ 792650 w 1017355"/>
                <a:gd name="connsiteY13" fmla="*/ 40648 h 924704"/>
                <a:gd name="connsiteX14" fmla="*/ 833299 w 1017355"/>
                <a:gd name="connsiteY14" fmla="*/ 0 h 924704"/>
                <a:gd name="connsiteX15" fmla="*/ 873948 w 1017355"/>
                <a:gd name="connsiteY15" fmla="*/ 40648 h 924704"/>
                <a:gd name="connsiteX16" fmla="*/ 870754 w 1017355"/>
                <a:gd name="connsiteY16" fmla="*/ 56471 h 924704"/>
                <a:gd name="connsiteX17" fmla="*/ 869730 w 1017355"/>
                <a:gd name="connsiteY17" fmla="*/ 57989 h 924704"/>
                <a:gd name="connsiteX18" fmla="*/ 930481 w 1017355"/>
                <a:gd name="connsiteY18" fmla="*/ 131621 h 924704"/>
                <a:gd name="connsiteX19" fmla="*/ 1017355 w 1017355"/>
                <a:gd name="connsiteY19" fmla="*/ 416027 h 924704"/>
                <a:gd name="connsiteX20" fmla="*/ 508677 w 1017355"/>
                <a:gd name="connsiteY20" fmla="*/ 924704 h 924704"/>
                <a:gd name="connsiteX21" fmla="*/ 0 w 1017355"/>
                <a:gd name="connsiteY21" fmla="*/ 416027 h 924704"/>
                <a:gd name="connsiteX22" fmla="*/ 148988 w 1017355"/>
                <a:gd name="connsiteY22" fmla="*/ 56338 h 924704"/>
                <a:gd name="connsiteX23" fmla="*/ 149429 w 1017355"/>
                <a:gd name="connsiteY23" fmla="*/ 55974 h 924704"/>
                <a:gd name="connsiteX24" fmla="*/ 146335 w 1017355"/>
                <a:gd name="connsiteY24" fmla="*/ 40648 h 924704"/>
                <a:gd name="connsiteX25" fmla="*/ 186984 w 1017355"/>
                <a:gd name="connsiteY25" fmla="*/ 0 h 92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17355" h="924704">
                  <a:moveTo>
                    <a:pt x="186984" y="0"/>
                  </a:moveTo>
                  <a:cubicBezTo>
                    <a:pt x="209433" y="0"/>
                    <a:pt x="227633" y="18199"/>
                    <a:pt x="227633" y="40648"/>
                  </a:cubicBezTo>
                  <a:cubicBezTo>
                    <a:pt x="227633" y="63098"/>
                    <a:pt x="209433" y="81297"/>
                    <a:pt x="186984" y="81297"/>
                  </a:cubicBezTo>
                  <a:cubicBezTo>
                    <a:pt x="181371" y="81297"/>
                    <a:pt x="176024" y="80160"/>
                    <a:pt x="171161" y="78103"/>
                  </a:cubicBezTo>
                  <a:lnTo>
                    <a:pt x="161319" y="71467"/>
                  </a:lnTo>
                  <a:lnTo>
                    <a:pt x="102818" y="142371"/>
                  </a:lnTo>
                  <a:cubicBezTo>
                    <a:pt x="50044" y="220488"/>
                    <a:pt x="19228" y="314659"/>
                    <a:pt x="19228" y="416027"/>
                  </a:cubicBezTo>
                  <a:cubicBezTo>
                    <a:pt x="19228" y="686342"/>
                    <a:pt x="238362" y="905476"/>
                    <a:pt x="508677" y="905476"/>
                  </a:cubicBezTo>
                  <a:cubicBezTo>
                    <a:pt x="778993" y="905476"/>
                    <a:pt x="998127" y="686342"/>
                    <a:pt x="998127" y="416027"/>
                  </a:cubicBezTo>
                  <a:cubicBezTo>
                    <a:pt x="998127" y="314659"/>
                    <a:pt x="967311" y="220488"/>
                    <a:pt x="914536" y="142371"/>
                  </a:cubicBezTo>
                  <a:lnTo>
                    <a:pt x="857082" y="72736"/>
                  </a:lnTo>
                  <a:lnTo>
                    <a:pt x="849121" y="78103"/>
                  </a:lnTo>
                  <a:cubicBezTo>
                    <a:pt x="844258" y="80160"/>
                    <a:pt x="838911" y="81297"/>
                    <a:pt x="833299" y="81297"/>
                  </a:cubicBezTo>
                  <a:cubicBezTo>
                    <a:pt x="810849" y="81297"/>
                    <a:pt x="792650" y="63098"/>
                    <a:pt x="792650" y="40648"/>
                  </a:cubicBezTo>
                  <a:cubicBezTo>
                    <a:pt x="792650" y="18199"/>
                    <a:pt x="810849" y="0"/>
                    <a:pt x="833299" y="0"/>
                  </a:cubicBezTo>
                  <a:cubicBezTo>
                    <a:pt x="855749" y="0"/>
                    <a:pt x="873948" y="18199"/>
                    <a:pt x="873948" y="40648"/>
                  </a:cubicBezTo>
                  <a:cubicBezTo>
                    <a:pt x="873948" y="46261"/>
                    <a:pt x="872811" y="51608"/>
                    <a:pt x="870754" y="56471"/>
                  </a:cubicBezTo>
                  <a:lnTo>
                    <a:pt x="869730" y="57989"/>
                  </a:lnTo>
                  <a:lnTo>
                    <a:pt x="930481" y="131621"/>
                  </a:lnTo>
                  <a:cubicBezTo>
                    <a:pt x="985328" y="212806"/>
                    <a:pt x="1017355" y="310676"/>
                    <a:pt x="1017355" y="416027"/>
                  </a:cubicBezTo>
                  <a:cubicBezTo>
                    <a:pt x="1017355" y="696961"/>
                    <a:pt x="789612" y="924704"/>
                    <a:pt x="508677" y="924704"/>
                  </a:cubicBezTo>
                  <a:cubicBezTo>
                    <a:pt x="227742" y="924704"/>
                    <a:pt x="0" y="696961"/>
                    <a:pt x="0" y="416027"/>
                  </a:cubicBezTo>
                  <a:cubicBezTo>
                    <a:pt x="0" y="275559"/>
                    <a:pt x="56936" y="148390"/>
                    <a:pt x="148988" y="56338"/>
                  </a:cubicBezTo>
                  <a:lnTo>
                    <a:pt x="149429" y="55974"/>
                  </a:lnTo>
                  <a:lnTo>
                    <a:pt x="146335" y="40648"/>
                  </a:lnTo>
                  <a:cubicBezTo>
                    <a:pt x="146335" y="18199"/>
                    <a:pt x="164534" y="0"/>
                    <a:pt x="186984" y="0"/>
                  </a:cubicBezTo>
                  <a:close/>
                </a:path>
              </a:pathLst>
            </a:custGeom>
            <a:solidFill>
              <a:schemeClr val="accent6"/>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normAutofit/>
            </a:bodyPr>
            <a:lstStyle/>
            <a:p>
              <a:pPr algn="ctr"/>
              <a:endParaRPr lang="en-US" altLang="zh-CN" sz="3200">
                <a:solidFill>
                  <a:srgbClr val="1F74AD"/>
                </a:solidFill>
                <a:ea typeface="等线" panose="02010600030101010101" pitchFamily="2" charset="-122"/>
                <a:cs typeface="方正清刻本悦宋简体" charset="0"/>
                <a:sym typeface="Arial" panose="020B0604020202020204" pitchFamily="34" charset="0"/>
              </a:endParaRPr>
            </a:p>
          </p:txBody>
        </p:sp>
        <p:sp>
          <p:nvSpPr>
            <p:cNvPr id="18444" name="文本框 20">
              <a:extLst>
                <a:ext uri="{FF2B5EF4-FFF2-40B4-BE49-F238E27FC236}">
                  <a16:creationId xmlns:a16="http://schemas.microsoft.com/office/drawing/2014/main" id="{9F50F556-363E-4F37-A501-B345C7AA4247}"/>
                </a:ext>
              </a:extLst>
            </p:cNvPr>
            <p:cNvSpPr txBox="1">
              <a:spLocks noChangeArrowheads="1"/>
            </p:cNvSpPr>
            <p:nvPr>
              <p:custDataLst>
                <p:tags r:id="rId3"/>
              </p:custDataLst>
            </p:nvPr>
          </p:nvSpPr>
          <p:spPr bwMode="auto">
            <a:xfrm rot="-3600000">
              <a:off x="10783" y="6344"/>
              <a:ext cx="937" cy="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a:solidFill>
                    <a:srgbClr val="3498DB"/>
                  </a:solidFill>
                  <a:latin typeface="微软雅黑" panose="020B0503020204020204" pitchFamily="34" charset="-122"/>
                  <a:ea typeface="微软雅黑" panose="020B0503020204020204" pitchFamily="34" charset="-122"/>
                </a:rPr>
                <a:t>地方</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全100集完结《中国通史_2016》央视纪录片__国语中字__1080P高清纪录片(53) 00_25_50-00_27_24">
            <a:hlinkClick r:id="" action="ppaction://media"/>
            <a:extLst>
              <a:ext uri="{FF2B5EF4-FFF2-40B4-BE49-F238E27FC236}">
                <a16:creationId xmlns:a16="http://schemas.microsoft.com/office/drawing/2014/main" id="{0999CAF8-8952-4CD1-B1D3-F07D0AE1F9A4}"/>
              </a:ext>
            </a:extLst>
          </p:cNvPr>
          <p:cNvPicPr>
            <a:picLocks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381000" y="1958975"/>
            <a:ext cx="3676650"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椭圆 18">
            <a:extLst>
              <a:ext uri="{FF2B5EF4-FFF2-40B4-BE49-F238E27FC236}">
                <a16:creationId xmlns:a16="http://schemas.microsoft.com/office/drawing/2014/main" id="{71D5567E-88C8-447F-BDC9-D9DCC27B3057}"/>
              </a:ext>
            </a:extLst>
          </p:cNvPr>
          <p:cNvSpPr/>
          <p:nvPr/>
        </p:nvSpPr>
        <p:spPr>
          <a:xfrm>
            <a:off x="9626600" y="1789113"/>
            <a:ext cx="1782763" cy="1062037"/>
          </a:xfrm>
          <a:prstGeom prst="ellipse">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fontAlgn="auto"/>
            <a:r>
              <a:rPr lang="zh-CN" altLang="en-US" sz="2400" b="1" noProof="1">
                <a:solidFill>
                  <a:srgbClr val="00B050"/>
                </a:solidFill>
                <a:latin typeface="隶书" panose="02010509060101010101" charset="-122"/>
                <a:ea typeface="隶书" panose="02010509060101010101" charset="-122"/>
              </a:rPr>
              <a:t>军队驻防地</a:t>
            </a:r>
          </a:p>
        </p:txBody>
      </p:sp>
      <p:sp>
        <p:nvSpPr>
          <p:cNvPr id="20" name="椭圆 19">
            <a:extLst>
              <a:ext uri="{FF2B5EF4-FFF2-40B4-BE49-F238E27FC236}">
                <a16:creationId xmlns:a16="http://schemas.microsoft.com/office/drawing/2014/main" id="{4CF17AE3-725F-4D70-AF89-D5D637F2FF0D}"/>
              </a:ext>
            </a:extLst>
          </p:cNvPr>
          <p:cNvSpPr/>
          <p:nvPr/>
        </p:nvSpPr>
        <p:spPr>
          <a:xfrm>
            <a:off x="8012113" y="2587625"/>
            <a:ext cx="1614487" cy="1187450"/>
          </a:xfrm>
          <a:prstGeom prst="ellipse">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fontAlgn="auto"/>
            <a:r>
              <a:rPr lang="zh-CN" altLang="en-US" sz="2000" b="1" noProof="1">
                <a:solidFill>
                  <a:srgbClr val="00B050"/>
                </a:solidFill>
                <a:latin typeface="隶书" panose="02010509060101010101" charset="-122"/>
                <a:ea typeface="隶书" panose="02010509060101010101" charset="-122"/>
              </a:rPr>
              <a:t>军队驻防地</a:t>
            </a:r>
          </a:p>
        </p:txBody>
      </p:sp>
      <p:sp>
        <p:nvSpPr>
          <p:cNvPr id="21" name="椭圆 20">
            <a:extLst>
              <a:ext uri="{FF2B5EF4-FFF2-40B4-BE49-F238E27FC236}">
                <a16:creationId xmlns:a16="http://schemas.microsoft.com/office/drawing/2014/main" id="{AB33EDF3-87BF-4C53-9B3E-B61AC3A17EE7}"/>
              </a:ext>
            </a:extLst>
          </p:cNvPr>
          <p:cNvSpPr/>
          <p:nvPr/>
        </p:nvSpPr>
        <p:spPr>
          <a:xfrm>
            <a:off x="9818688" y="3111500"/>
            <a:ext cx="1590675" cy="1149350"/>
          </a:xfrm>
          <a:prstGeom prst="ellipse">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fontAlgn="auto"/>
            <a:r>
              <a:rPr lang="zh-CN" altLang="en-US" sz="2400" b="1" noProof="1">
                <a:solidFill>
                  <a:srgbClr val="00B050"/>
                </a:solidFill>
                <a:latin typeface="隶书" panose="02010509060101010101" charset="-122"/>
                <a:ea typeface="隶书" panose="02010509060101010101" charset="-122"/>
              </a:rPr>
              <a:t>军队驻防地</a:t>
            </a:r>
          </a:p>
        </p:txBody>
      </p:sp>
      <p:sp>
        <p:nvSpPr>
          <p:cNvPr id="22" name=" 226">
            <a:extLst>
              <a:ext uri="{FF2B5EF4-FFF2-40B4-BE49-F238E27FC236}">
                <a16:creationId xmlns:a16="http://schemas.microsoft.com/office/drawing/2014/main" id="{611644D9-78EF-4951-835B-ACD199642205}"/>
              </a:ext>
            </a:extLst>
          </p:cNvPr>
          <p:cNvSpPr/>
          <p:nvPr/>
        </p:nvSpPr>
        <p:spPr>
          <a:xfrm>
            <a:off x="8347075" y="2841625"/>
            <a:ext cx="942975" cy="677863"/>
          </a:xfrm>
          <a:custGeom>
            <a:avLst/>
            <a:gdLst>
              <a:gd name="connsiteX0" fmla="*/ 1846300 w 4171682"/>
              <a:gd name="connsiteY0" fmla="*/ 0 h 3589654"/>
              <a:gd name="connsiteX1" fmla="*/ 2325378 w 4171682"/>
              <a:gd name="connsiteY1" fmla="*/ 0 h 3589654"/>
              <a:gd name="connsiteX2" fmla="*/ 4171682 w 4171682"/>
              <a:gd name="connsiteY2" fmla="*/ 3183284 h 3589654"/>
              <a:gd name="connsiteX3" fmla="*/ 3937064 w 4171682"/>
              <a:gd name="connsiteY3" fmla="*/ 3589654 h 3589654"/>
              <a:gd name="connsiteX4" fmla="*/ 234622 w 4171682"/>
              <a:gd name="connsiteY4" fmla="*/ 3589654 h 3589654"/>
              <a:gd name="connsiteX5" fmla="*/ 0 w 4171682"/>
              <a:gd name="connsiteY5" fmla="*/ 3183277 h 358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1682" h="3589654">
                <a:moveTo>
                  <a:pt x="1846300" y="0"/>
                </a:moveTo>
                <a:lnTo>
                  <a:pt x="2325378" y="0"/>
                </a:lnTo>
                <a:lnTo>
                  <a:pt x="4171682" y="3183284"/>
                </a:lnTo>
                <a:lnTo>
                  <a:pt x="3937064" y="3589654"/>
                </a:lnTo>
                <a:lnTo>
                  <a:pt x="234622" y="3589654"/>
                </a:lnTo>
                <a:lnTo>
                  <a:pt x="0" y="3183277"/>
                </a:lnTo>
                <a:close/>
              </a:path>
            </a:pathLst>
          </a:cu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3200" b="1" noProof="1">
                <a:solidFill>
                  <a:srgbClr val="FF0000"/>
                </a:solidFill>
                <a:latin typeface="黑体" panose="02010609060101010101" pitchFamily="49" charset="-122"/>
                <a:ea typeface="黑体" panose="02010609060101010101" pitchFamily="49" charset="-122"/>
              </a:rPr>
              <a:t>将</a:t>
            </a:r>
          </a:p>
        </p:txBody>
      </p:sp>
      <p:grpSp>
        <p:nvGrpSpPr>
          <p:cNvPr id="20486" name="组合 16">
            <a:extLst>
              <a:ext uri="{FF2B5EF4-FFF2-40B4-BE49-F238E27FC236}">
                <a16:creationId xmlns:a16="http://schemas.microsoft.com/office/drawing/2014/main" id="{0FA4FDCF-B825-46F4-8F9E-B5CC2B4E318C}"/>
              </a:ext>
            </a:extLst>
          </p:cNvPr>
          <p:cNvGrpSpPr>
            <a:grpSpLocks/>
          </p:cNvGrpSpPr>
          <p:nvPr/>
        </p:nvGrpSpPr>
        <p:grpSpPr bwMode="auto">
          <a:xfrm>
            <a:off x="714375" y="234950"/>
            <a:ext cx="4749800" cy="963613"/>
            <a:chOff x="1108" y="219"/>
            <a:chExt cx="7479" cy="1516"/>
          </a:xfrm>
        </p:grpSpPr>
        <p:pic>
          <p:nvPicPr>
            <p:cNvPr id="20487" name="图片 24">
              <a:extLst>
                <a:ext uri="{FF2B5EF4-FFF2-40B4-BE49-F238E27FC236}">
                  <a16:creationId xmlns:a16="http://schemas.microsoft.com/office/drawing/2014/main" id="{3B7DB441-4FE3-44D8-B60B-5BB583C99D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3060000">
              <a:off x="1076" y="393"/>
              <a:ext cx="1372" cy="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63">
              <a:extLst>
                <a:ext uri="{FF2B5EF4-FFF2-40B4-BE49-F238E27FC236}">
                  <a16:creationId xmlns:a16="http://schemas.microsoft.com/office/drawing/2014/main" id="{01657D15-9F16-4013-B353-30714A596ABF}"/>
                </a:ext>
              </a:extLst>
            </p:cNvPr>
            <p:cNvSpPr/>
            <p:nvPr/>
          </p:nvSpPr>
          <p:spPr>
            <a:xfrm>
              <a:off x="2400" y="219"/>
              <a:ext cx="6187" cy="1451"/>
            </a:xfrm>
            <a:prstGeom prst="rect">
              <a:avLst/>
            </a:prstGeom>
          </p:spPr>
          <p:txBody>
            <a:bodyPr>
              <a:spAutoFit/>
            </a:bodyPr>
            <a:lstStyle/>
            <a:p>
              <a:pPr fontAlgn="auto">
                <a:lnSpc>
                  <a:spcPct val="150000"/>
                </a:lnSpc>
              </a:pPr>
              <a:r>
                <a:rPr lang="zh-CN" altLang="id-ID" sz="3600" b="1" spc="600" noProof="1">
                  <a:solidFill>
                    <a:schemeClr val="bg2">
                      <a:lumMod val="25000"/>
                    </a:schemeClr>
                  </a:solidFill>
                  <a:latin typeface="华文行楷" panose="02010800040101010101" charset="-122"/>
                  <a:ea typeface="华文行楷" panose="02010800040101010101" charset="-122"/>
                  <a:cs typeface="+mn-cs"/>
                </a:rPr>
                <a:t>军事</a:t>
              </a:r>
              <a:endParaRPr lang="zh-CN" altLang="id-ID" sz="3600" b="1" spc="600" noProof="1">
                <a:solidFill>
                  <a:schemeClr val="bg2">
                    <a:lumMod val="25000"/>
                  </a:schemeClr>
                </a:solidFill>
                <a:latin typeface="华文行楷" panose="02010800040101010101" charset="-122"/>
                <a:ea typeface="华文行楷" panose="02010800040101010101" charset="-122"/>
              </a:endParaRPr>
            </a:p>
          </p:txBody>
        </p:sp>
      </p:grpSp>
      <p:pic>
        <p:nvPicPr>
          <p:cNvPr id="27" name="图片 26" descr="mp8630021_1427714983554_1_th.jpeg">
            <a:extLst>
              <a:ext uri="{FF2B5EF4-FFF2-40B4-BE49-F238E27FC236}">
                <a16:creationId xmlns:a16="http://schemas.microsoft.com/office/drawing/2014/main" id="{99B84D32-1B4A-4213-A7EF-0963E16610B9}"/>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57225" y="2117725"/>
            <a:ext cx="2979738" cy="2362200"/>
          </a:xfrm>
          <a:prstGeom prst="rect">
            <a:avLst/>
          </a:prstGeom>
          <a:ln>
            <a:noFill/>
          </a:ln>
          <a:effectLst>
            <a:outerShdw blurRad="50800" dist="38100" dir="18900000" algn="bl" rotWithShape="0">
              <a:prstClr val="black">
                <a:alpha val="40000"/>
              </a:prstClr>
            </a:outerShdw>
          </a:effectLst>
        </p:spPr>
      </p:pic>
      <p:pic>
        <p:nvPicPr>
          <p:cNvPr id="30" name="图片 29" descr="0118E0704A570CA2FF80808118DE216D.jpg">
            <a:extLst>
              <a:ext uri="{FF2B5EF4-FFF2-40B4-BE49-F238E27FC236}">
                <a16:creationId xmlns:a16="http://schemas.microsoft.com/office/drawing/2014/main" id="{D986AA5B-A5AC-4F8C-A967-76504CB00E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16251" b="12500"/>
          <a:stretch>
            <a:fillRect/>
          </a:stretch>
        </p:blipFill>
        <p:spPr bwMode="auto">
          <a:xfrm>
            <a:off x="4251325" y="1958975"/>
            <a:ext cx="3527425"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5" name="直接连接符 54">
            <a:extLst>
              <a:ext uri="{FF2B5EF4-FFF2-40B4-BE49-F238E27FC236}">
                <a16:creationId xmlns:a16="http://schemas.microsoft.com/office/drawing/2014/main" id="{DDBA0919-A5D9-4E70-BAC1-2520CD8FA2D6}"/>
              </a:ext>
            </a:extLst>
          </p:cNvPr>
          <p:cNvCxnSpPr/>
          <p:nvPr/>
        </p:nvCxnSpPr>
        <p:spPr>
          <a:xfrm>
            <a:off x="474663" y="6284913"/>
            <a:ext cx="3348037"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Rectangle 63">
            <a:extLst>
              <a:ext uri="{FF2B5EF4-FFF2-40B4-BE49-F238E27FC236}">
                <a16:creationId xmlns:a16="http://schemas.microsoft.com/office/drawing/2014/main" id="{287AEAF0-EF86-42B2-AC8C-EA16A9DFDB72}"/>
              </a:ext>
            </a:extLst>
          </p:cNvPr>
          <p:cNvSpPr/>
          <p:nvPr/>
        </p:nvSpPr>
        <p:spPr>
          <a:xfrm>
            <a:off x="657225" y="4778375"/>
            <a:ext cx="2903538" cy="1014413"/>
          </a:xfrm>
          <a:prstGeom prst="rect">
            <a:avLst/>
          </a:prstGeom>
          <a:ln w="28575" cmpd="thickThin">
            <a:solidFill>
              <a:schemeClr val="accent1">
                <a:shade val="50000"/>
              </a:schemeClr>
            </a:solidFill>
            <a:prstDash val="sysDot"/>
          </a:ln>
        </p:spPr>
        <p:txBody>
          <a:bodyPr>
            <a:spAutoFit/>
          </a:bodyPr>
          <a:lstStyle/>
          <a:p>
            <a:pPr>
              <a:lnSpc>
                <a:spcPct val="150000"/>
              </a:lnSpc>
            </a:pPr>
            <a:r>
              <a:rPr lang="en-US" altLang="zh-CN" sz="2000" b="1">
                <a:solidFill>
                  <a:srgbClr val="256855"/>
                </a:solidFill>
                <a:latin typeface="方正清刻本悦宋简体" charset="0"/>
                <a:ea typeface="宋体" panose="02010600030101010101" pitchFamily="2" charset="-122"/>
                <a:sym typeface="方正清刻本悦宋简体" charset="0"/>
              </a:rPr>
              <a:t>1</a:t>
            </a:r>
            <a:r>
              <a:rPr lang="zh-CN" altLang="en-US" sz="2000" b="1">
                <a:solidFill>
                  <a:srgbClr val="256855"/>
                </a:solidFill>
                <a:latin typeface="方正清刻本悦宋简体" charset="0"/>
                <a:ea typeface="宋体" panose="02010600030101010101" pitchFamily="2" charset="-122"/>
                <a:sym typeface="方正清刻本悦宋简体" charset="0"/>
              </a:rPr>
              <a:t>、解除禁军将领的兵权，</a:t>
            </a:r>
            <a:r>
              <a:rPr lang="zh-CN" altLang="id-ID" sz="2000" b="1">
                <a:solidFill>
                  <a:srgbClr val="256855"/>
                </a:solidFill>
                <a:latin typeface="方正清刻本悦宋简体" charset="0"/>
                <a:ea typeface="宋体" panose="02010600030101010101" pitchFamily="2" charset="-122"/>
              </a:rPr>
              <a:t>控制军队</a:t>
            </a:r>
          </a:p>
        </p:txBody>
      </p:sp>
      <p:sp>
        <p:nvSpPr>
          <p:cNvPr id="31" name="Rectangle 63">
            <a:extLst>
              <a:ext uri="{FF2B5EF4-FFF2-40B4-BE49-F238E27FC236}">
                <a16:creationId xmlns:a16="http://schemas.microsoft.com/office/drawing/2014/main" id="{522AA5FF-69F2-4426-B06B-A8B64BB73FA2}"/>
              </a:ext>
            </a:extLst>
          </p:cNvPr>
          <p:cNvSpPr/>
          <p:nvPr/>
        </p:nvSpPr>
        <p:spPr>
          <a:xfrm>
            <a:off x="4154488" y="4778375"/>
            <a:ext cx="3529012" cy="1014413"/>
          </a:xfrm>
          <a:prstGeom prst="rect">
            <a:avLst/>
          </a:prstGeom>
          <a:ln w="28575" cmpd="thickThin">
            <a:solidFill>
              <a:schemeClr val="accent1">
                <a:shade val="50000"/>
              </a:schemeClr>
            </a:solidFill>
            <a:prstDash val="sysDot"/>
          </a:ln>
        </p:spPr>
        <p:txBody>
          <a:bodyPr>
            <a:spAutoFit/>
          </a:bodyPr>
          <a:lstStyle/>
          <a:p>
            <a:pPr>
              <a:lnSpc>
                <a:spcPct val="150000"/>
              </a:lnSpc>
            </a:pPr>
            <a:r>
              <a:rPr lang="en-US" altLang="zh-CN" sz="2000" b="1">
                <a:solidFill>
                  <a:srgbClr val="256855"/>
                </a:solidFill>
                <a:latin typeface="方正清刻本悦宋简体" charset="0"/>
                <a:ea typeface="宋体" panose="02010600030101010101" pitchFamily="2" charset="-122"/>
              </a:rPr>
              <a:t>2</a:t>
            </a:r>
            <a:r>
              <a:rPr lang="zh-CN" altLang="en-US" sz="2000" b="1">
                <a:solidFill>
                  <a:srgbClr val="256855"/>
                </a:solidFill>
                <a:latin typeface="方正清刻本悦宋简体" charset="0"/>
                <a:ea typeface="宋体" panose="02010600030101010101" pitchFamily="2" charset="-122"/>
              </a:rPr>
              <a:t>、</a:t>
            </a:r>
            <a:r>
              <a:rPr lang="zh-CN" altLang="id-ID" sz="2000" b="1">
                <a:solidFill>
                  <a:srgbClr val="256855"/>
                </a:solidFill>
                <a:latin typeface="方正清刻本悦宋简体" charset="0"/>
                <a:ea typeface="宋体" panose="02010600030101010101" pitchFamily="2" charset="-122"/>
              </a:rPr>
              <a:t>设枢密院，控制对军队的调动，将领无发兵权。</a:t>
            </a:r>
          </a:p>
        </p:txBody>
      </p:sp>
      <p:sp>
        <p:nvSpPr>
          <p:cNvPr id="32" name="Rectangle 63">
            <a:extLst>
              <a:ext uri="{FF2B5EF4-FFF2-40B4-BE49-F238E27FC236}">
                <a16:creationId xmlns:a16="http://schemas.microsoft.com/office/drawing/2014/main" id="{82735A14-7DDB-418F-AFFD-624AB9B23D39}"/>
              </a:ext>
            </a:extLst>
          </p:cNvPr>
          <p:cNvSpPr/>
          <p:nvPr/>
        </p:nvSpPr>
        <p:spPr>
          <a:xfrm>
            <a:off x="8199438" y="4778375"/>
            <a:ext cx="3529012" cy="1014413"/>
          </a:xfrm>
          <a:prstGeom prst="rect">
            <a:avLst/>
          </a:prstGeom>
          <a:ln w="28575" cmpd="thickThin">
            <a:solidFill>
              <a:schemeClr val="accent1">
                <a:shade val="50000"/>
              </a:schemeClr>
            </a:solidFill>
            <a:prstDash val="sysDot"/>
          </a:ln>
        </p:spPr>
        <p:txBody>
          <a:bodyPr>
            <a:spAutoFit/>
          </a:bodyPr>
          <a:lstStyle/>
          <a:p>
            <a:pPr>
              <a:lnSpc>
                <a:spcPct val="150000"/>
              </a:lnSpc>
            </a:pPr>
            <a:r>
              <a:rPr lang="en-US" altLang="zh-CN" sz="2000" b="1">
                <a:solidFill>
                  <a:srgbClr val="256855"/>
                </a:solidFill>
                <a:latin typeface="方正清刻本悦宋简体" charset="0"/>
                <a:ea typeface="宋体" panose="02010600030101010101" pitchFamily="2" charset="-122"/>
              </a:rPr>
              <a:t>3</a:t>
            </a:r>
            <a:r>
              <a:rPr lang="zh-CN" altLang="en-US" sz="2000" b="1">
                <a:solidFill>
                  <a:srgbClr val="256855"/>
                </a:solidFill>
                <a:latin typeface="方正清刻本悦宋简体" charset="0"/>
                <a:ea typeface="宋体" panose="02010600030101010101" pitchFamily="2" charset="-122"/>
              </a:rPr>
              <a:t>、定期调换军队将领，使得兵不识将，将不专兵</a:t>
            </a:r>
            <a:r>
              <a:rPr lang="zh-CN" altLang="id-ID" sz="2000" b="1">
                <a:solidFill>
                  <a:srgbClr val="256855"/>
                </a:solidFill>
                <a:latin typeface="方正清刻本悦宋简体"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nodeType="clickEffect">
                                  <p:stCondLst>
                                    <p:cond delay="0"/>
                                  </p:stCondLst>
                                  <p:childTnLst>
                                    <p:animEffect transition="out" filter="blinds(horizontal)">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blinds(horizontal)">
                                      <p:cBhvr>
                                        <p:cTn id="26" dur="500"/>
                                        <p:tgtEl>
                                          <p:spTgt spid="3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barn(inVertical)">
                                      <p:cBhvr>
                                        <p:cTn id="36" dur="500"/>
                                        <p:tgtEl>
                                          <p:spTgt spid="20"/>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arn(inVertical)">
                                      <p:cBhvr>
                                        <p:cTn id="39" dur="500"/>
                                        <p:tgtEl>
                                          <p:spTgt spid="19"/>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barn(inVertical)">
                                      <p:cBhvr>
                                        <p:cTn id="42" dur="500"/>
                                        <p:tgtEl>
                                          <p:spTgt spid="2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9" presetClass="entr" presetSubtype="0" fill="hold" grpId="2"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ppt_x</p:attrName>
                                        </p:attrNameLst>
                                      </p:cBhvr>
                                      <p:tavLst>
                                        <p:tav tm="0">
                                          <p:val>
                                            <p:strVal val="#ppt_x-.2"/>
                                          </p:val>
                                        </p:tav>
                                        <p:tav tm="100000">
                                          <p:val>
                                            <p:strVal val="#ppt_x"/>
                                          </p:val>
                                        </p:tav>
                                      </p:tavLst>
                                    </p:anim>
                                    <p:anim calcmode="lin" valueType="num">
                                      <p:cBhvr>
                                        <p:cTn id="48" dur="5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49" dur="500"/>
                                        <p:tgtEl>
                                          <p:spTgt spid="2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0" presetClass="path" presetSubtype="0" accel="50000" decel="50000" fill="hold" grpId="1" nodeType="clickEffect">
                                  <p:stCondLst>
                                    <p:cond delay="0"/>
                                  </p:stCondLst>
                                  <p:childTnLst>
                                    <p:animMotion origin="layout" path="M -0.023816 0.046388 L -0.020417 0.046388 L -0.016995 0.046388 L -0.014328 0.046388 L -0.009017 0.046388 L -0.005997 0.046388 L -0.003330 0.046388 L 0.000091 0.046388 L 0.003490 0.046388 L 0.006913 0.046388 L 0.010335 0.046388 L 0.013757 0.046388 L 0.017155 0.046388 L 0.020578 0.046388 L 0.025509 0.046388 L 0.029687 0.046388 L 0.032353 0.046388 L 0.034998 0.046388 L 0.038419 0.046388 L 0.041063 0.046388 L 0.044107 0.046388 L 0.049039 0.046388 L 0.052461 0.046388 L 0.055883 0.046388 L 0.058905 0.046388 L 0.061949 0.046388 L 0.064592 0.046388 L 0.068015 0.046388 L 0.071435 0.046388 L 0.074081 0.046388 L 0.077502 0.046388 L 0.080924 0.046388 L 0.084347 0.046388 L 0.088123 0.046388 L 0.091544 0.046388 L 0.095721 0.046388 L 0.100278 0.046388 L 0.104077 0.046388 L 0.107099 0.046388 L 0.110520 0.046388 L 0.113186 0.046388 L 0.116585 0.046388 L 0.119629 0.046388 L 0.123051 0.046388 L 0.126073 0.046388 L 0.129117 0.046388 L 0.132161 0.046388 L 0.134806 0.046388 L 0.137848 0.046388 L 0.141271 0.046388 L 0.143914 0.046388 L 0.146583 0.046388 L 0.149602 0.046890 L 0.153780 0.046890 L 0.157580 0.047895 L 0.160246 0.047895 L 0.161380 0.043341 L 0.161380 0.039822 L 0.161757 0.035770 L 0.161757 0.031717 L 0.161757 0.028198 L 0.161757 0.024650 L 0.161757 0.021132 L 0.161757 0.017581 L 0.161757 0.012020 L 0.161757 0.007497 L 0.161757 0.002941 L 0.161757 -0.001613 L 0.161757 -0.005131 L 0.161757 -0.009184 L 0.161757 -0.012734 L 0.161757 -0.017257 L 0.161757 -0.021309 L 0.161757 -0.025363 L 0.161757 -0.030389 L 0.161757 -0.034441 L 0.161757 -0.037990 L 0.161757 -0.042012 L 0.161757 -0.046064 L 0.161757 -0.049613 L 0.161757 -0.054137 L 0.161757 -0.057688 L 0.161757 -0.061708 L 0.161757 -0.065257 L 0.161757 -0.068808 L 0.161757 -0.072829 L 0.161757 -0.076881 L 0.161757 -0.082945 L 0.161757 -0.086965 L 0.161757 -0.091017 L 0.161757 -0.094567 L 0.161757 -0.098086 L 0.161757 -0.102138 L 0.161757 -0.105657 L 0.161757 -0.109206 L 0.161757 -0.112755 L 0.161757 -0.116777 L 0.161757 -0.121333 L 0.161757 -0.124882 L 0.161757 -0.128399 " pathEditMode="relative" rAng="0" ptsTypes="">
                                      <p:cBhvr>
                                        <p:cTn id="53" dur="2000" fill="hold"/>
                                        <p:tgtEl>
                                          <p:spTgt spid="22"/>
                                        </p:tgtEl>
                                        <p:attrNameLst>
                                          <p:attrName>ppt_x,ppt_y</p:attrName>
                                        </p:attrNameLst>
                                      </p:cBhvr>
                                      <p:rCtr x="0" y="0"/>
                                    </p:animMotion>
                                  </p:childTnLst>
                                </p:cTn>
                              </p:par>
                              <p:par>
                                <p:cTn id="54" presetID="1" presetClass="entr" presetSubtype="0" fill="hold" grpId="3" nodeType="with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0" grpId="0" bldLvl="0" animBg="1"/>
      <p:bldP spid="21" grpId="0" bldLvl="0" animBg="1"/>
      <p:bldP spid="22" grpId="0" animBg="1"/>
      <p:bldP spid="22" grpId="1" bldLvl="0" animBg="1"/>
      <p:bldP spid="22" grpId="2" bldLvl="0" animBg="1"/>
      <p:bldP spid="22" grpId="3" bldLvl="0" animBg="1"/>
      <p:bldP spid="59" grpId="0" bldLvl="0" animBg="1"/>
      <p:bldP spid="31" grpId="0" bldLvl="0" animBg="1"/>
      <p:bldP spid="32"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4B0C70AD-B8DD-48CA-B5B6-51C28A8031C5}"/>
              </a:ext>
            </a:extLst>
          </p:cNvPr>
          <p:cNvSpPr txBox="1">
            <a:spLocks noChangeArrowheads="1"/>
          </p:cNvSpPr>
          <p:nvPr/>
        </p:nvSpPr>
        <p:spPr bwMode="auto">
          <a:xfrm>
            <a:off x="10926763" y="16224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31825">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nSpc>
                <a:spcPct val="90000"/>
              </a:lnSpc>
              <a:spcBef>
                <a:spcPts val="1000"/>
              </a:spcBef>
            </a:pPr>
            <a:endParaRPr lang="zh-CN" altLang="en-US" sz="2800">
              <a:ea typeface="等线" panose="02010600030101010101" pitchFamily="2" charset="-122"/>
            </a:endParaRPr>
          </a:p>
        </p:txBody>
      </p:sp>
      <p:grpSp>
        <p:nvGrpSpPr>
          <p:cNvPr id="22530" name="组合 16">
            <a:extLst>
              <a:ext uri="{FF2B5EF4-FFF2-40B4-BE49-F238E27FC236}">
                <a16:creationId xmlns:a16="http://schemas.microsoft.com/office/drawing/2014/main" id="{C0C558FE-7830-4CAD-A48F-2263D83BA8A5}"/>
              </a:ext>
            </a:extLst>
          </p:cNvPr>
          <p:cNvGrpSpPr>
            <a:grpSpLocks/>
          </p:cNvGrpSpPr>
          <p:nvPr/>
        </p:nvGrpSpPr>
        <p:grpSpPr bwMode="auto">
          <a:xfrm>
            <a:off x="714375" y="234950"/>
            <a:ext cx="4749800" cy="963613"/>
            <a:chOff x="1108" y="219"/>
            <a:chExt cx="7479" cy="1516"/>
          </a:xfrm>
        </p:grpSpPr>
        <p:pic>
          <p:nvPicPr>
            <p:cNvPr id="22531" name="图片 24">
              <a:extLst>
                <a:ext uri="{FF2B5EF4-FFF2-40B4-BE49-F238E27FC236}">
                  <a16:creationId xmlns:a16="http://schemas.microsoft.com/office/drawing/2014/main" id="{9C6CE7B1-C564-4412-9FC5-5FC67F2606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060000">
              <a:off x="1076" y="393"/>
              <a:ext cx="1372" cy="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63">
              <a:extLst>
                <a:ext uri="{FF2B5EF4-FFF2-40B4-BE49-F238E27FC236}">
                  <a16:creationId xmlns:a16="http://schemas.microsoft.com/office/drawing/2014/main" id="{55D62E0D-5577-40D9-9237-D83014EE0950}"/>
                </a:ext>
              </a:extLst>
            </p:cNvPr>
            <p:cNvSpPr/>
            <p:nvPr/>
          </p:nvSpPr>
          <p:spPr>
            <a:xfrm>
              <a:off x="2400" y="219"/>
              <a:ext cx="6187" cy="1451"/>
            </a:xfrm>
            <a:prstGeom prst="rect">
              <a:avLst/>
            </a:prstGeom>
          </p:spPr>
          <p:txBody>
            <a:bodyPr>
              <a:spAutoFit/>
            </a:bodyPr>
            <a:lstStyle/>
            <a:p>
              <a:pPr fontAlgn="auto">
                <a:lnSpc>
                  <a:spcPct val="150000"/>
                </a:lnSpc>
              </a:pPr>
              <a:r>
                <a:rPr lang="zh-CN" altLang="zh-CN" sz="3600" b="1" spc="600" noProof="1">
                  <a:solidFill>
                    <a:schemeClr val="bg2">
                      <a:lumMod val="25000"/>
                    </a:schemeClr>
                  </a:solidFill>
                  <a:latin typeface="华文行楷" panose="02010800040101010101" charset="-122"/>
                  <a:ea typeface="华文行楷" panose="02010800040101010101" charset="-122"/>
                  <a:cs typeface="+mn-cs"/>
                </a:rPr>
                <a:t>中央</a:t>
              </a:r>
              <a:endParaRPr lang="zh-CN" altLang="zh-CN" sz="3600" b="1" spc="600" noProof="1">
                <a:solidFill>
                  <a:schemeClr val="bg2">
                    <a:lumMod val="25000"/>
                  </a:schemeClr>
                </a:solidFill>
                <a:latin typeface="华文行楷" panose="02010800040101010101" charset="-122"/>
                <a:ea typeface="华文行楷" panose="02010800040101010101" charset="-122"/>
              </a:endParaRPr>
            </a:p>
          </p:txBody>
        </p:sp>
      </p:grpSp>
      <p:pic>
        <p:nvPicPr>
          <p:cNvPr id="22533" name="Picture 29">
            <a:extLst>
              <a:ext uri="{FF2B5EF4-FFF2-40B4-BE49-F238E27FC236}">
                <a16:creationId xmlns:a16="http://schemas.microsoft.com/office/drawing/2014/main" id="{5C1EEF71-F99D-4C07-B097-CE5BBAE304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6038" y="371475"/>
            <a:ext cx="1201737"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41">
            <a:extLst>
              <a:ext uri="{FF2B5EF4-FFF2-40B4-BE49-F238E27FC236}">
                <a16:creationId xmlns:a16="http://schemas.microsoft.com/office/drawing/2014/main" id="{D6DF0FA7-EDC2-4CB3-BAA2-2244C2DA637B}"/>
              </a:ext>
            </a:extLst>
          </p:cNvPr>
          <p:cNvSpPr txBox="1"/>
          <p:nvPr/>
        </p:nvSpPr>
        <p:spPr>
          <a:xfrm>
            <a:off x="6362700" y="1528763"/>
            <a:ext cx="1511300" cy="498475"/>
          </a:xfrm>
          <a:prstGeom prst="rect">
            <a:avLst/>
          </a:prstGeom>
          <a:noFill/>
          <a:ln>
            <a:solidFill>
              <a:schemeClr val="tx1"/>
            </a:solidFill>
          </a:ln>
        </p:spPr>
        <p:txBody>
          <a:bodyPr>
            <a:spAutoFit/>
          </a:bodyPr>
          <a:lstStyle/>
          <a:p>
            <a:pPr algn="ctr" fontAlgn="auto">
              <a:lnSpc>
                <a:spcPct val="80000"/>
              </a:lnSpc>
              <a:defRPr/>
            </a:pPr>
            <a:r>
              <a:rPr kumimoji="1" lang="zh-CN" altLang="en-US" sz="3200" dirty="0">
                <a:effectLst>
                  <a:outerShdw blurRad="38100" dist="38100" dir="2700000" algn="tl">
                    <a:srgbClr val="C0C0C0"/>
                  </a:outerShdw>
                </a:effectLst>
                <a:latin typeface="Times New Roman" panose="02020603050405020304" pitchFamily="18" charset="0"/>
                <a:ea typeface="华文新魏" panose="02010800040101010101" pitchFamily="2" charset="-122"/>
                <a:cs typeface="+mn-cs"/>
              </a:rPr>
              <a:t>皇帝</a:t>
            </a:r>
          </a:p>
        </p:txBody>
      </p:sp>
      <p:sp>
        <p:nvSpPr>
          <p:cNvPr id="43" name="TextBox 42">
            <a:extLst>
              <a:ext uri="{FF2B5EF4-FFF2-40B4-BE49-F238E27FC236}">
                <a16:creationId xmlns:a16="http://schemas.microsoft.com/office/drawing/2014/main" id="{64EA09A6-C646-421E-943A-9411002DE2AE}"/>
              </a:ext>
            </a:extLst>
          </p:cNvPr>
          <p:cNvSpPr txBox="1"/>
          <p:nvPr/>
        </p:nvSpPr>
        <p:spPr>
          <a:xfrm>
            <a:off x="6396038" y="3224213"/>
            <a:ext cx="1512887" cy="496887"/>
          </a:xfrm>
          <a:prstGeom prst="rect">
            <a:avLst/>
          </a:prstGeom>
          <a:noFill/>
          <a:ln>
            <a:solidFill>
              <a:schemeClr val="tx1"/>
            </a:solidFill>
          </a:ln>
        </p:spPr>
        <p:txBody>
          <a:bodyPr>
            <a:spAutoFit/>
          </a:bodyPr>
          <a:lstStyle/>
          <a:p>
            <a:pPr algn="ctr" fontAlgn="auto">
              <a:lnSpc>
                <a:spcPct val="80000"/>
              </a:lnSpc>
              <a:defRPr/>
            </a:pPr>
            <a:r>
              <a:rPr kumimoji="1" lang="zh-CN" altLang="en-US" sz="3200" dirty="0">
                <a:effectLst>
                  <a:outerShdw blurRad="38100" dist="38100" dir="2700000" algn="tl">
                    <a:srgbClr val="C0C0C0"/>
                  </a:outerShdw>
                </a:effectLst>
                <a:latin typeface="Times New Roman" panose="02020603050405020304" pitchFamily="18" charset="0"/>
                <a:ea typeface="华文新魏" panose="02010800040101010101" pitchFamily="2" charset="-122"/>
                <a:cs typeface="+mn-cs"/>
              </a:rPr>
              <a:t>宰相</a:t>
            </a:r>
            <a:endParaRPr kumimoji="1" lang="en-US" altLang="zh-CN" sz="3200" dirty="0">
              <a:effectLst>
                <a:outerShdw blurRad="38100" dist="38100" dir="2700000" algn="tl">
                  <a:srgbClr val="C0C0C0"/>
                </a:outerShdw>
              </a:effectLst>
              <a:latin typeface="Times New Roman" panose="02020603050405020304" pitchFamily="18" charset="0"/>
              <a:ea typeface="华文新魏" panose="02010800040101010101" pitchFamily="2" charset="-122"/>
              <a:cs typeface="+mn-cs"/>
            </a:endParaRPr>
          </a:p>
        </p:txBody>
      </p:sp>
      <p:grpSp>
        <p:nvGrpSpPr>
          <p:cNvPr id="49" name="组合 48">
            <a:extLst>
              <a:ext uri="{FF2B5EF4-FFF2-40B4-BE49-F238E27FC236}">
                <a16:creationId xmlns:a16="http://schemas.microsoft.com/office/drawing/2014/main" id="{5B3E2453-7376-420E-B837-E1E0C5C63FB6}"/>
              </a:ext>
            </a:extLst>
          </p:cNvPr>
          <p:cNvGrpSpPr>
            <a:grpSpLocks/>
          </p:cNvGrpSpPr>
          <p:nvPr/>
        </p:nvGrpSpPr>
        <p:grpSpPr bwMode="auto">
          <a:xfrm>
            <a:off x="3841750" y="3221038"/>
            <a:ext cx="1800225" cy="1100137"/>
            <a:chOff x="1403648" y="3068960"/>
            <a:chExt cx="1800200" cy="1099284"/>
          </a:xfrm>
        </p:grpSpPr>
        <p:sp>
          <p:nvSpPr>
            <p:cNvPr id="44" name="TextBox 43">
              <a:extLst>
                <a:ext uri="{FF2B5EF4-FFF2-40B4-BE49-F238E27FC236}">
                  <a16:creationId xmlns:a16="http://schemas.microsoft.com/office/drawing/2014/main" id="{F9040D35-4D96-4CA5-AD7F-47C78584C5D7}"/>
                </a:ext>
              </a:extLst>
            </p:cNvPr>
            <p:cNvSpPr txBox="1"/>
            <p:nvPr/>
          </p:nvSpPr>
          <p:spPr>
            <a:xfrm>
              <a:off x="1690982" y="3068960"/>
              <a:ext cx="1512866" cy="498089"/>
            </a:xfrm>
            <a:prstGeom prst="rect">
              <a:avLst/>
            </a:prstGeom>
            <a:noFill/>
            <a:ln>
              <a:solidFill>
                <a:schemeClr val="tx1"/>
              </a:solidFill>
            </a:ln>
          </p:spPr>
          <p:txBody>
            <a:bodyPr>
              <a:spAutoFit/>
            </a:bodyPr>
            <a:lstStyle/>
            <a:p>
              <a:pPr algn="ctr" fontAlgn="auto">
                <a:lnSpc>
                  <a:spcPct val="80000"/>
                </a:lnSpc>
                <a:defRPr/>
              </a:pPr>
              <a:r>
                <a:rPr kumimoji="1" lang="zh-CN" altLang="en-US" sz="3200" dirty="0">
                  <a:effectLst>
                    <a:outerShdw blurRad="38100" dist="38100" dir="2700000" algn="tl">
                      <a:srgbClr val="C0C0C0"/>
                    </a:outerShdw>
                  </a:effectLst>
                  <a:latin typeface="Times New Roman" panose="02020603050405020304" pitchFamily="18" charset="0"/>
                  <a:ea typeface="华文新魏" panose="02010800040101010101" pitchFamily="2" charset="-122"/>
                  <a:cs typeface="+mn-cs"/>
                </a:rPr>
                <a:t>三司</a:t>
              </a:r>
              <a:endParaRPr kumimoji="1" lang="en-US" altLang="zh-CN" sz="3200" dirty="0">
                <a:effectLst>
                  <a:outerShdw blurRad="38100" dist="38100" dir="2700000" algn="tl">
                    <a:srgbClr val="C0C0C0"/>
                  </a:outerShdw>
                </a:effectLst>
                <a:latin typeface="Times New Roman" panose="02020603050405020304" pitchFamily="18" charset="0"/>
                <a:ea typeface="华文新魏" panose="02010800040101010101" pitchFamily="2" charset="-122"/>
                <a:cs typeface="+mn-cs"/>
              </a:endParaRPr>
            </a:p>
          </p:txBody>
        </p:sp>
        <p:sp>
          <p:nvSpPr>
            <p:cNvPr id="22538" name="TextBox 44">
              <a:extLst>
                <a:ext uri="{FF2B5EF4-FFF2-40B4-BE49-F238E27FC236}">
                  <a16:creationId xmlns:a16="http://schemas.microsoft.com/office/drawing/2014/main" id="{FB2C87BD-E047-4229-AD5E-BB2105E55D40}"/>
                </a:ext>
              </a:extLst>
            </p:cNvPr>
            <p:cNvSpPr txBox="1">
              <a:spLocks noChangeArrowheads="1"/>
            </p:cNvSpPr>
            <p:nvPr/>
          </p:nvSpPr>
          <p:spPr bwMode="auto">
            <a:xfrm>
              <a:off x="1403648" y="3645024"/>
              <a:ext cx="18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r>
                <a:rPr lang="zh-CN" altLang="en-US" sz="2800" b="1">
                  <a:latin typeface="Arial" panose="020B0604020202020204" pitchFamily="34" charset="0"/>
                  <a:ea typeface="宋体" panose="02010600030101010101" pitchFamily="2" charset="-122"/>
                </a:rPr>
                <a:t>（财政权）</a:t>
              </a:r>
            </a:p>
          </p:txBody>
        </p:sp>
      </p:grpSp>
      <p:grpSp>
        <p:nvGrpSpPr>
          <p:cNvPr id="50" name="组合 49">
            <a:extLst>
              <a:ext uri="{FF2B5EF4-FFF2-40B4-BE49-F238E27FC236}">
                <a16:creationId xmlns:a16="http://schemas.microsoft.com/office/drawing/2014/main" id="{E0540EAC-FE08-401D-A0D0-1F5AC9E2F515}"/>
              </a:ext>
            </a:extLst>
          </p:cNvPr>
          <p:cNvGrpSpPr>
            <a:grpSpLocks/>
          </p:cNvGrpSpPr>
          <p:nvPr/>
        </p:nvGrpSpPr>
        <p:grpSpPr bwMode="auto">
          <a:xfrm>
            <a:off x="8521700" y="3221038"/>
            <a:ext cx="1800225" cy="1098550"/>
            <a:chOff x="5508104" y="3068959"/>
            <a:chExt cx="1800200" cy="1097629"/>
          </a:xfrm>
        </p:grpSpPr>
        <p:sp>
          <p:nvSpPr>
            <p:cNvPr id="46" name="TextBox 45">
              <a:extLst>
                <a:ext uri="{FF2B5EF4-FFF2-40B4-BE49-F238E27FC236}">
                  <a16:creationId xmlns:a16="http://schemas.microsoft.com/office/drawing/2014/main" id="{27157513-9973-4787-84B4-093C1D306D73}"/>
                </a:ext>
              </a:extLst>
            </p:cNvPr>
            <p:cNvSpPr txBox="1"/>
            <p:nvPr/>
          </p:nvSpPr>
          <p:spPr>
            <a:xfrm>
              <a:off x="5795438" y="3068959"/>
              <a:ext cx="1512866" cy="498057"/>
            </a:xfrm>
            <a:prstGeom prst="rect">
              <a:avLst/>
            </a:prstGeom>
            <a:noFill/>
            <a:ln>
              <a:solidFill>
                <a:schemeClr val="tx1"/>
              </a:solidFill>
            </a:ln>
          </p:spPr>
          <p:txBody>
            <a:bodyPr>
              <a:spAutoFit/>
            </a:bodyPr>
            <a:lstStyle/>
            <a:p>
              <a:pPr algn="ctr" fontAlgn="auto">
                <a:lnSpc>
                  <a:spcPct val="80000"/>
                </a:lnSpc>
                <a:defRPr/>
              </a:pPr>
              <a:r>
                <a:rPr kumimoji="1" lang="zh-CN" altLang="en-US" sz="3200" dirty="0">
                  <a:effectLst>
                    <a:outerShdw blurRad="38100" dist="38100" dir="2700000" algn="tl">
                      <a:srgbClr val="C0C0C0"/>
                    </a:outerShdw>
                  </a:effectLst>
                  <a:latin typeface="Times New Roman" panose="02020603050405020304" pitchFamily="18" charset="0"/>
                  <a:ea typeface="华文新魏" panose="02010800040101010101" pitchFamily="2" charset="-122"/>
                  <a:cs typeface="+mn-cs"/>
                </a:rPr>
                <a:t>枢密院</a:t>
              </a:r>
              <a:endParaRPr kumimoji="1" lang="en-US" altLang="zh-CN" sz="3200" dirty="0">
                <a:effectLst>
                  <a:outerShdw blurRad="38100" dist="38100" dir="2700000" algn="tl">
                    <a:srgbClr val="C0C0C0"/>
                  </a:outerShdw>
                </a:effectLst>
                <a:latin typeface="Times New Roman" panose="02020603050405020304" pitchFamily="18" charset="0"/>
                <a:ea typeface="华文新魏" panose="02010800040101010101" pitchFamily="2" charset="-122"/>
                <a:cs typeface="+mn-cs"/>
              </a:endParaRPr>
            </a:p>
          </p:txBody>
        </p:sp>
        <p:sp>
          <p:nvSpPr>
            <p:cNvPr id="22541" name="TextBox 46">
              <a:extLst>
                <a:ext uri="{FF2B5EF4-FFF2-40B4-BE49-F238E27FC236}">
                  <a16:creationId xmlns:a16="http://schemas.microsoft.com/office/drawing/2014/main" id="{2B48D505-5B47-461F-8639-9F04FA290ADF}"/>
                </a:ext>
              </a:extLst>
            </p:cNvPr>
            <p:cNvSpPr txBox="1">
              <a:spLocks noChangeArrowheads="1"/>
            </p:cNvSpPr>
            <p:nvPr/>
          </p:nvSpPr>
          <p:spPr bwMode="auto">
            <a:xfrm>
              <a:off x="5508104" y="3645023"/>
              <a:ext cx="1800200" cy="521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r>
                <a:rPr lang="zh-CN" altLang="en-US" sz="2800" b="1">
                  <a:latin typeface="Arial" panose="020B0604020202020204" pitchFamily="34" charset="0"/>
                  <a:ea typeface="宋体" panose="02010600030101010101" pitchFamily="2" charset="-122"/>
                </a:rPr>
                <a:t>（军政权）</a:t>
              </a:r>
            </a:p>
          </p:txBody>
        </p:sp>
      </p:grpSp>
      <p:sp>
        <p:nvSpPr>
          <p:cNvPr id="48" name="矩形 47">
            <a:extLst>
              <a:ext uri="{FF2B5EF4-FFF2-40B4-BE49-F238E27FC236}">
                <a16:creationId xmlns:a16="http://schemas.microsoft.com/office/drawing/2014/main" id="{22FB2E8C-A33B-41E3-97FF-BBD1EC34C1FF}"/>
              </a:ext>
            </a:extLst>
          </p:cNvPr>
          <p:cNvSpPr/>
          <p:nvPr/>
        </p:nvSpPr>
        <p:spPr>
          <a:xfrm>
            <a:off x="6103938" y="3178175"/>
            <a:ext cx="1944687" cy="7493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gn="ctr">
              <a:lnSpc>
                <a:spcPct val="80000"/>
              </a:lnSpc>
            </a:pPr>
            <a:r>
              <a:rPr lang="zh-CN" altLang="en-US" sz="3200">
                <a:effectLst>
                  <a:outerShdw blurRad="38100" dist="38100" dir="2700000" algn="tl">
                    <a:srgbClr val="C0C0C0"/>
                  </a:outerShdw>
                </a:effectLst>
                <a:latin typeface="Times New Roman" panose="02020603050405020304" pitchFamily="18" charset="0"/>
                <a:ea typeface="华文新魏" panose="02010800040101010101" pitchFamily="2" charset="-122"/>
              </a:rPr>
              <a:t>中书门下</a:t>
            </a:r>
            <a:endParaRPr lang="en-US" altLang="zh-CN" sz="3200">
              <a:effectLst>
                <a:outerShdw blurRad="38100" dist="38100" dir="2700000" algn="tl">
                  <a:srgbClr val="C0C0C0"/>
                </a:outerShdw>
              </a:effectLst>
              <a:latin typeface="Times New Roman" panose="02020603050405020304" pitchFamily="18" charset="0"/>
              <a:ea typeface="华文新魏" panose="02010800040101010101" pitchFamily="2" charset="-122"/>
            </a:endParaRPr>
          </a:p>
          <a:p>
            <a:pPr algn="ctr">
              <a:lnSpc>
                <a:spcPct val="80000"/>
              </a:lnSpc>
            </a:pPr>
            <a:r>
              <a:rPr lang="zh-CN" altLang="en-US" sz="2800" b="1">
                <a:latin typeface="Arial" panose="020B0604020202020204" pitchFamily="34" charset="0"/>
                <a:ea typeface="宋体" panose="02010600030101010101" pitchFamily="2" charset="-122"/>
              </a:rPr>
              <a:t>行政权</a:t>
            </a:r>
          </a:p>
        </p:txBody>
      </p:sp>
      <p:grpSp>
        <p:nvGrpSpPr>
          <p:cNvPr id="58" name="组合 57">
            <a:extLst>
              <a:ext uri="{FF2B5EF4-FFF2-40B4-BE49-F238E27FC236}">
                <a16:creationId xmlns:a16="http://schemas.microsoft.com/office/drawing/2014/main" id="{E943CE8F-AEA7-4141-BCD4-DE4EC37C2D79}"/>
              </a:ext>
            </a:extLst>
          </p:cNvPr>
          <p:cNvGrpSpPr>
            <a:grpSpLocks/>
          </p:cNvGrpSpPr>
          <p:nvPr/>
        </p:nvGrpSpPr>
        <p:grpSpPr bwMode="auto">
          <a:xfrm>
            <a:off x="6362700" y="3962400"/>
            <a:ext cx="1397000" cy="2101850"/>
            <a:chOff x="3707904" y="3774061"/>
            <a:chExt cx="1398274" cy="2103211"/>
          </a:xfrm>
        </p:grpSpPr>
        <p:cxnSp>
          <p:nvCxnSpPr>
            <p:cNvPr id="52" name="直接连接符 51">
              <a:extLst>
                <a:ext uri="{FF2B5EF4-FFF2-40B4-BE49-F238E27FC236}">
                  <a16:creationId xmlns:a16="http://schemas.microsoft.com/office/drawing/2014/main" id="{2E583839-AF8A-4B2B-B2B2-C2BF488FDF7E}"/>
                </a:ext>
              </a:extLst>
            </p:cNvPr>
            <p:cNvCxnSpPr/>
            <p:nvPr/>
          </p:nvCxnSpPr>
          <p:spPr>
            <a:xfrm>
              <a:off x="3936712" y="3774061"/>
              <a:ext cx="0" cy="3860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54485670-E670-4737-9B63-DE402FB582BE}"/>
                </a:ext>
              </a:extLst>
            </p:cNvPr>
            <p:cNvCxnSpPr/>
            <p:nvPr/>
          </p:nvCxnSpPr>
          <p:spPr>
            <a:xfrm>
              <a:off x="4853536" y="3774061"/>
              <a:ext cx="0" cy="3860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4C9B05C6-778B-4A71-8C9F-FBB0658A870F}"/>
                </a:ext>
              </a:extLst>
            </p:cNvPr>
            <p:cNvSpPr/>
            <p:nvPr/>
          </p:nvSpPr>
          <p:spPr>
            <a:xfrm>
              <a:off x="3707904" y="4168016"/>
              <a:ext cx="503697" cy="17092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solidFill>
                    <a:schemeClr val="tx1"/>
                  </a:solidFill>
                  <a:latin typeface="华文新魏" panose="02010800040101010101" pitchFamily="2" charset="-122"/>
                  <a:ea typeface="华文新魏" panose="02010800040101010101" pitchFamily="2" charset="-122"/>
                </a:rPr>
                <a:t>同平章事</a:t>
              </a:r>
            </a:p>
          </p:txBody>
        </p:sp>
        <p:sp>
          <p:nvSpPr>
            <p:cNvPr id="57" name="矩形 56">
              <a:extLst>
                <a:ext uri="{FF2B5EF4-FFF2-40B4-BE49-F238E27FC236}">
                  <a16:creationId xmlns:a16="http://schemas.microsoft.com/office/drawing/2014/main" id="{7306DBEB-AD3E-4AC7-A394-3BD390439F38}"/>
                </a:ext>
              </a:extLst>
            </p:cNvPr>
            <p:cNvSpPr/>
            <p:nvPr/>
          </p:nvSpPr>
          <p:spPr>
            <a:xfrm>
              <a:off x="4602482" y="4168016"/>
              <a:ext cx="503696" cy="1709256"/>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sz="2800" dirty="0">
                  <a:solidFill>
                    <a:schemeClr val="tx1"/>
                  </a:solidFill>
                  <a:latin typeface="华文新魏" panose="02010800040101010101" pitchFamily="2" charset="-122"/>
                  <a:ea typeface="华文新魏" panose="02010800040101010101" pitchFamily="2" charset="-122"/>
                </a:rPr>
                <a:t>参知政事</a:t>
              </a:r>
            </a:p>
          </p:txBody>
        </p:sp>
      </p:grpSp>
      <p:sp>
        <p:nvSpPr>
          <p:cNvPr id="59" name="TextBox 58">
            <a:extLst>
              <a:ext uri="{FF2B5EF4-FFF2-40B4-BE49-F238E27FC236}">
                <a16:creationId xmlns:a16="http://schemas.microsoft.com/office/drawing/2014/main" id="{9EB51A15-6A92-45AC-9D6E-DCBAE81FA0BB}"/>
              </a:ext>
            </a:extLst>
          </p:cNvPr>
          <p:cNvSpPr txBox="1">
            <a:spLocks noChangeArrowheads="1"/>
          </p:cNvSpPr>
          <p:nvPr/>
        </p:nvSpPr>
        <p:spPr bwMode="auto">
          <a:xfrm>
            <a:off x="7878763" y="2176463"/>
            <a:ext cx="2159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r>
              <a:rPr lang="zh-CN" altLang="en-US" sz="3600" b="1">
                <a:solidFill>
                  <a:srgbClr val="800000"/>
                </a:solidFill>
                <a:latin typeface="华文彩云" panose="02010800040101010101" pitchFamily="2" charset="-122"/>
                <a:ea typeface="华文彩云" panose="02010800040101010101" pitchFamily="2" charset="-122"/>
              </a:rPr>
              <a:t>加强皇权</a:t>
            </a:r>
          </a:p>
        </p:txBody>
      </p:sp>
      <p:sp>
        <p:nvSpPr>
          <p:cNvPr id="61" name="上箭头标注 60">
            <a:extLst>
              <a:ext uri="{FF2B5EF4-FFF2-40B4-BE49-F238E27FC236}">
                <a16:creationId xmlns:a16="http://schemas.microsoft.com/office/drawing/2014/main" id="{8D4057A7-A703-4745-955E-D4743186ACB9}"/>
              </a:ext>
            </a:extLst>
          </p:cNvPr>
          <p:cNvSpPr/>
          <p:nvPr/>
        </p:nvSpPr>
        <p:spPr>
          <a:xfrm>
            <a:off x="3481388" y="2027238"/>
            <a:ext cx="7200900" cy="4110037"/>
          </a:xfrm>
          <a:prstGeom prst="upArrowCallout">
            <a:avLst>
              <a:gd name="adj1" fmla="val 11699"/>
              <a:gd name="adj2" fmla="val 12965"/>
              <a:gd name="adj3" fmla="val 25000"/>
              <a:gd name="adj4" fmla="val 73075"/>
            </a:avLst>
          </a:prstGeom>
          <a:noFill/>
          <a:ln w="38100">
            <a:solidFill>
              <a:srgbClr val="8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gn="ctr"/>
            <a:endParaRPr lang="zh-CN" altLang="en-US">
              <a:solidFill>
                <a:srgbClr val="FFFFFF"/>
              </a:solidFill>
              <a:ea typeface="等线" panose="02010600030101010101" pitchFamily="2" charset="-122"/>
            </a:endParaRPr>
          </a:p>
        </p:txBody>
      </p:sp>
      <p:sp>
        <p:nvSpPr>
          <p:cNvPr id="2" name="Rectangle 63">
            <a:extLst>
              <a:ext uri="{FF2B5EF4-FFF2-40B4-BE49-F238E27FC236}">
                <a16:creationId xmlns:a16="http://schemas.microsoft.com/office/drawing/2014/main" id="{5F2B63EC-7695-4B82-8086-0B154F93BA82}"/>
              </a:ext>
            </a:extLst>
          </p:cNvPr>
          <p:cNvSpPr/>
          <p:nvPr/>
        </p:nvSpPr>
        <p:spPr>
          <a:xfrm>
            <a:off x="847725" y="1474788"/>
            <a:ext cx="3757613" cy="644525"/>
          </a:xfrm>
          <a:prstGeom prst="rect">
            <a:avLst/>
          </a:prstGeom>
          <a:ln w="28575" cmpd="thickThin">
            <a:solidFill>
              <a:schemeClr val="accent1">
                <a:shade val="50000"/>
              </a:schemeClr>
            </a:solidFill>
            <a:prstDash val="sysDot"/>
          </a:ln>
        </p:spPr>
        <p:txBody>
          <a:bodyPr>
            <a:spAutoFit/>
          </a:bodyPr>
          <a:lstStyle/>
          <a:p>
            <a:pPr>
              <a:lnSpc>
                <a:spcPct val="150000"/>
              </a:lnSpc>
            </a:pPr>
            <a:r>
              <a:rPr lang="zh-CN" altLang="id-ID" sz="2400" b="1">
                <a:solidFill>
                  <a:srgbClr val="256855"/>
                </a:solidFill>
                <a:latin typeface="方正清刻本悦宋简体" charset="0"/>
                <a:ea typeface="宋体" panose="02010600030101010101" pitchFamily="2" charset="-122"/>
              </a:rPr>
              <a:t>分化事权，削弱相权</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nodePh="1">
                                  <p:stCondLst>
                                    <p:cond delay="0"/>
                                  </p:stCondLst>
                                  <p:endCondLst>
                                    <p:cond evt="begin" delay="0"/>
                                  </p:end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2"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wipe(right)">
                                      <p:cBhvr>
                                        <p:cTn id="19" dur="500"/>
                                        <p:tgtEl>
                                          <p:spTgt spid="49"/>
                                        </p:tgtEl>
                                      </p:cBhvr>
                                    </p:animEffect>
                                  </p:childTnLst>
                                </p:cTn>
                              </p:par>
                              <p:par>
                                <p:cTn id="20" presetID="22" presetClass="entr" presetSubtype="8"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left)">
                                      <p:cBhvr>
                                        <p:cTn id="22" dur="500"/>
                                        <p:tgtEl>
                                          <p:spTgt spid="5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up)">
                                      <p:cBhvr>
                                        <p:cTn id="31" dur="500"/>
                                        <p:tgtEl>
                                          <p:spTgt spid="5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wipe(down)">
                                      <p:cBhvr>
                                        <p:cTn id="36" dur="500"/>
                                        <p:tgtEl>
                                          <p:spTgt spid="6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48" grpId="0" bldLvl="0" animBg="1"/>
      <p:bldP spid="59" grpId="0"/>
      <p:bldP spid="61" grpId="0" bldLvl="0" animBg="1"/>
      <p:bldP spid="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内容占位符 2">
            <a:extLst>
              <a:ext uri="{FF2B5EF4-FFF2-40B4-BE49-F238E27FC236}">
                <a16:creationId xmlns:a16="http://schemas.microsoft.com/office/drawing/2014/main" id="{B7FB56DD-B157-4787-BC2A-7BEB4AE9C06D}"/>
              </a:ext>
            </a:extLst>
          </p:cNvPr>
          <p:cNvSpPr txBox="1">
            <a:spLocks noChangeArrowheads="1"/>
          </p:cNvSpPr>
          <p:nvPr/>
        </p:nvSpPr>
        <p:spPr bwMode="auto">
          <a:xfrm>
            <a:off x="10926763" y="16224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31825">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nSpc>
                <a:spcPct val="90000"/>
              </a:lnSpc>
              <a:spcBef>
                <a:spcPts val="1000"/>
              </a:spcBef>
            </a:pPr>
            <a:endParaRPr lang="zh-CN" altLang="en-US" sz="2800">
              <a:ea typeface="等线" panose="02010600030101010101" pitchFamily="2" charset="-122"/>
            </a:endParaRPr>
          </a:p>
        </p:txBody>
      </p:sp>
      <p:grpSp>
        <p:nvGrpSpPr>
          <p:cNvPr id="24578" name="组合 2">
            <a:extLst>
              <a:ext uri="{FF2B5EF4-FFF2-40B4-BE49-F238E27FC236}">
                <a16:creationId xmlns:a16="http://schemas.microsoft.com/office/drawing/2014/main" id="{9008F657-4440-4795-AC8C-4AF35C805814}"/>
              </a:ext>
            </a:extLst>
          </p:cNvPr>
          <p:cNvGrpSpPr>
            <a:grpSpLocks/>
          </p:cNvGrpSpPr>
          <p:nvPr/>
        </p:nvGrpSpPr>
        <p:grpSpPr bwMode="auto">
          <a:xfrm>
            <a:off x="365125" y="517525"/>
            <a:ext cx="2200275" cy="887413"/>
            <a:chOff x="1280160" y="5190344"/>
            <a:chExt cx="2200339" cy="887010"/>
          </a:xfrm>
        </p:grpSpPr>
        <p:sp>
          <p:nvSpPr>
            <p:cNvPr id="2" name="同心圆 1">
              <a:extLst>
                <a:ext uri="{FF2B5EF4-FFF2-40B4-BE49-F238E27FC236}">
                  <a16:creationId xmlns:a16="http://schemas.microsoft.com/office/drawing/2014/main" id="{A7CFFE38-9AD5-4E98-BB44-1F054CD6621F}"/>
                </a:ext>
              </a:extLst>
            </p:cNvPr>
            <p:cNvSpPr/>
            <p:nvPr/>
          </p:nvSpPr>
          <p:spPr>
            <a:xfrm>
              <a:off x="1280160" y="5364890"/>
              <a:ext cx="690583" cy="680729"/>
            </a:xfrm>
            <a:prstGeom prst="donut">
              <a:avLst>
                <a:gd name="adj" fmla="val 4009"/>
              </a:avLst>
            </a:prstGeom>
            <a:solidFill>
              <a:srgbClr val="9D67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400" b="1" noProof="1">
                  <a:solidFill>
                    <a:schemeClr val="tx1"/>
                  </a:solidFill>
                  <a:latin typeface="黑体" panose="02010609060101010101" pitchFamily="49" charset="-122"/>
                  <a:ea typeface="黑体" panose="02010609060101010101" pitchFamily="49" charset="-122"/>
                </a:rPr>
                <a:t>史</a:t>
              </a:r>
            </a:p>
          </p:txBody>
        </p:sp>
        <p:sp>
          <p:nvSpPr>
            <p:cNvPr id="30" name="同心圆 29">
              <a:extLst>
                <a:ext uri="{FF2B5EF4-FFF2-40B4-BE49-F238E27FC236}">
                  <a16:creationId xmlns:a16="http://schemas.microsoft.com/office/drawing/2014/main" id="{5C5C5E94-C405-4A6D-8EAF-51EAF36FE792}"/>
                </a:ext>
              </a:extLst>
            </p:cNvPr>
            <p:cNvSpPr/>
            <p:nvPr/>
          </p:nvSpPr>
          <p:spPr>
            <a:xfrm>
              <a:off x="1788175" y="5190344"/>
              <a:ext cx="690583" cy="680729"/>
            </a:xfrm>
            <a:prstGeom prst="donut">
              <a:avLst>
                <a:gd name="adj" fmla="val 4009"/>
              </a:avLst>
            </a:prstGeom>
            <a:solidFill>
              <a:srgbClr val="9D67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400" b="1" noProof="1">
                  <a:solidFill>
                    <a:schemeClr val="tx1"/>
                  </a:solidFill>
                  <a:latin typeface="黑体" panose="02010609060101010101" pitchFamily="49" charset="-122"/>
                  <a:ea typeface="黑体" panose="02010609060101010101" pitchFamily="49" charset="-122"/>
                </a:rPr>
                <a:t>料</a:t>
              </a:r>
            </a:p>
          </p:txBody>
        </p:sp>
        <p:sp>
          <p:nvSpPr>
            <p:cNvPr id="32" name="同心圆 31">
              <a:extLst>
                <a:ext uri="{FF2B5EF4-FFF2-40B4-BE49-F238E27FC236}">
                  <a16:creationId xmlns:a16="http://schemas.microsoft.com/office/drawing/2014/main" id="{8167CE0F-1A42-4E4C-A1D4-7F1312EBC791}"/>
                </a:ext>
              </a:extLst>
            </p:cNvPr>
            <p:cNvSpPr/>
            <p:nvPr/>
          </p:nvSpPr>
          <p:spPr>
            <a:xfrm>
              <a:off x="2296190" y="5396625"/>
              <a:ext cx="690583" cy="680729"/>
            </a:xfrm>
            <a:prstGeom prst="donut">
              <a:avLst>
                <a:gd name="adj" fmla="val 4009"/>
              </a:avLst>
            </a:prstGeom>
            <a:solidFill>
              <a:srgbClr val="9D67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400" b="1" noProof="1">
                  <a:solidFill>
                    <a:schemeClr val="tx1"/>
                  </a:solidFill>
                  <a:latin typeface="黑体" panose="02010609060101010101" pitchFamily="49" charset="-122"/>
                  <a:ea typeface="黑体" panose="02010609060101010101" pitchFamily="49" charset="-122"/>
                </a:rPr>
                <a:t>研</a:t>
              </a:r>
            </a:p>
          </p:txBody>
        </p:sp>
        <p:sp>
          <p:nvSpPr>
            <p:cNvPr id="33" name="同心圆 32">
              <a:extLst>
                <a:ext uri="{FF2B5EF4-FFF2-40B4-BE49-F238E27FC236}">
                  <a16:creationId xmlns:a16="http://schemas.microsoft.com/office/drawing/2014/main" id="{F298C77C-7539-4A40-B1C5-6FAE4442E5F7}"/>
                </a:ext>
              </a:extLst>
            </p:cNvPr>
            <p:cNvSpPr/>
            <p:nvPr/>
          </p:nvSpPr>
          <p:spPr>
            <a:xfrm>
              <a:off x="2789917" y="5190344"/>
              <a:ext cx="690582" cy="680729"/>
            </a:xfrm>
            <a:prstGeom prst="donut">
              <a:avLst>
                <a:gd name="adj" fmla="val 4009"/>
              </a:avLst>
            </a:prstGeom>
            <a:solidFill>
              <a:srgbClr val="9D67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400" b="1" noProof="1">
                  <a:solidFill>
                    <a:schemeClr val="tx1"/>
                  </a:solidFill>
                  <a:latin typeface="黑体" panose="02010609060101010101" pitchFamily="49" charset="-122"/>
                  <a:ea typeface="黑体" panose="02010609060101010101" pitchFamily="49" charset="-122"/>
                </a:rPr>
                <a:t>读</a:t>
              </a:r>
            </a:p>
          </p:txBody>
        </p:sp>
      </p:grpSp>
      <p:sp>
        <p:nvSpPr>
          <p:cNvPr id="24583" name="文本框 3">
            <a:extLst>
              <a:ext uri="{FF2B5EF4-FFF2-40B4-BE49-F238E27FC236}">
                <a16:creationId xmlns:a16="http://schemas.microsoft.com/office/drawing/2014/main" id="{431E5089-C802-4EE5-A098-2E8CA211D2FF}"/>
              </a:ext>
            </a:extLst>
          </p:cNvPr>
          <p:cNvSpPr txBox="1">
            <a:spLocks noChangeArrowheads="1"/>
          </p:cNvSpPr>
          <p:nvPr/>
        </p:nvSpPr>
        <p:spPr bwMode="auto">
          <a:xfrm>
            <a:off x="1874838" y="1473200"/>
            <a:ext cx="8132762" cy="1568450"/>
          </a:xfrm>
          <a:prstGeom prst="rect">
            <a:avLst/>
          </a:prstGeom>
          <a:noFill/>
          <a:ln w="28575">
            <a:solidFill>
              <a:srgbClr val="96151A"/>
            </a:solidFill>
            <a:prstDash val="sysDot"/>
            <a:round/>
            <a:headEnd/>
            <a:tailEnd/>
          </a:ln>
          <a:extLst>
            <a:ext uri="{909E8E84-426E-40DD-AFC4-6F175D3DCCD1}">
              <a14:hiddenFill xmlns:a14="http://schemas.microsoft.com/office/drawing/2010/main">
                <a:solidFill>
                  <a:srgbClr val="FFFFFF"/>
                </a:solidFill>
              </a14:hiddenFill>
            </a:ext>
          </a:extLst>
        </p:spPr>
        <p:txBody>
          <a:bodyPr>
            <a:spAutoFit/>
          </a:bodyPr>
          <a:lstStyle/>
          <a:p>
            <a:r>
              <a:rPr lang="en-US" altLang="zh-CN" sz="2400" b="1">
                <a:latin typeface="黑体" panose="02010609060101010101" pitchFamily="49" charset="-122"/>
                <a:ea typeface="黑体" panose="02010609060101010101" pitchFamily="49" charset="-122"/>
                <a:sym typeface="方正清刻本悦宋简体" charset="0"/>
              </a:rPr>
              <a:t>  </a:t>
            </a:r>
            <a:r>
              <a:rPr lang="zh-CN" altLang="en-US" sz="2400" b="1">
                <a:latin typeface="黑体" panose="02010609060101010101" pitchFamily="49" charset="-122"/>
                <a:ea typeface="黑体" panose="02010609060101010101" pitchFamily="49" charset="-122"/>
                <a:sym typeface="方正清刻本悦宋简体" charset="0"/>
              </a:rPr>
              <a:t>宋初“始置诸州通判”，“凡兵民、钱谷、户口、赋役、狱讼听断之事，可否裁决，与守臣（ 指知州、知府等地方长官）通签书施行”。</a:t>
            </a:r>
            <a:endParaRPr lang="en-US" altLang="zh-CN" sz="2400" b="1">
              <a:latin typeface="黑体" panose="02010609060101010101" pitchFamily="49" charset="-122"/>
              <a:ea typeface="黑体" panose="02010609060101010101" pitchFamily="49" charset="-122"/>
            </a:endParaRPr>
          </a:p>
          <a:p>
            <a:r>
              <a:rPr lang="en-US" altLang="zh-CN" sz="2400" b="1">
                <a:latin typeface="黑体" panose="02010609060101010101" pitchFamily="49" charset="-122"/>
                <a:ea typeface="黑体" panose="02010609060101010101" pitchFamily="49" charset="-122"/>
                <a:sym typeface="方正清刻本悦宋简体" charset="0"/>
              </a:rPr>
              <a:t>                               ——</a:t>
            </a:r>
            <a:r>
              <a:rPr lang="zh-CN" altLang="en-US" sz="2400" b="1">
                <a:latin typeface="黑体" panose="02010609060101010101" pitchFamily="49" charset="-122"/>
                <a:ea typeface="黑体" panose="02010609060101010101" pitchFamily="49" charset="-122"/>
                <a:sym typeface="方正清刻本悦宋简体" charset="0"/>
              </a:rPr>
              <a:t> </a:t>
            </a:r>
            <a:r>
              <a:rPr lang="en-US" altLang="zh-CN" sz="2400" b="1">
                <a:latin typeface="黑体" panose="02010609060101010101" pitchFamily="49" charset="-122"/>
                <a:ea typeface="黑体" panose="02010609060101010101" pitchFamily="49" charset="-122"/>
                <a:sym typeface="方正清刻本悦宋简体" charset="0"/>
              </a:rPr>
              <a:t>《</a:t>
            </a:r>
            <a:r>
              <a:rPr lang="zh-CN" altLang="en-US" sz="2400" b="1">
                <a:latin typeface="黑体" panose="02010609060101010101" pitchFamily="49" charset="-122"/>
                <a:ea typeface="黑体" panose="02010609060101010101" pitchFamily="49" charset="-122"/>
                <a:sym typeface="方正清刻本悦宋简体" charset="0"/>
              </a:rPr>
              <a:t>宋史</a:t>
            </a:r>
            <a:r>
              <a:rPr lang="en-US" altLang="zh-CN" sz="2400" b="1">
                <a:latin typeface="黑体" panose="02010609060101010101" pitchFamily="49" charset="-122"/>
                <a:ea typeface="黑体" panose="02010609060101010101" pitchFamily="49" charset="-122"/>
                <a:sym typeface="方正清刻本悦宋简体" charset="0"/>
              </a:rPr>
              <a:t>·</a:t>
            </a:r>
            <a:r>
              <a:rPr lang="zh-CN" altLang="en-US" sz="2400" b="1">
                <a:latin typeface="黑体" panose="02010609060101010101" pitchFamily="49" charset="-122"/>
                <a:ea typeface="黑体" panose="02010609060101010101" pitchFamily="49" charset="-122"/>
                <a:sym typeface="方正清刻本悦宋简体" charset="0"/>
              </a:rPr>
              <a:t>职官志</a:t>
            </a:r>
            <a:r>
              <a:rPr lang="en-US" altLang="zh-CN" sz="2400" b="1">
                <a:latin typeface="黑体" panose="02010609060101010101" pitchFamily="49" charset="-122"/>
                <a:ea typeface="黑体" panose="02010609060101010101" pitchFamily="49" charset="-122"/>
                <a:sym typeface="方正清刻本悦宋简体" charset="0"/>
              </a:rPr>
              <a:t>》</a:t>
            </a:r>
          </a:p>
        </p:txBody>
      </p:sp>
      <p:sp>
        <p:nvSpPr>
          <p:cNvPr id="24584" name="TextBox 19">
            <a:extLst>
              <a:ext uri="{FF2B5EF4-FFF2-40B4-BE49-F238E27FC236}">
                <a16:creationId xmlns:a16="http://schemas.microsoft.com/office/drawing/2014/main" id="{6CC2FD81-8D1E-498F-8453-A125B09B7292}"/>
              </a:ext>
            </a:extLst>
          </p:cNvPr>
          <p:cNvSpPr txBox="1">
            <a:spLocks noChangeArrowheads="1"/>
          </p:cNvSpPr>
          <p:nvPr/>
        </p:nvSpPr>
        <p:spPr bwMode="auto">
          <a:xfrm>
            <a:off x="2178050" y="3275013"/>
            <a:ext cx="7112000" cy="522287"/>
          </a:xfrm>
          <a:prstGeom prst="rect">
            <a:avLst/>
          </a:prstGeom>
          <a:solidFill>
            <a:schemeClr val="bg1"/>
          </a:solidFill>
          <a:ln w="9525">
            <a:solidFill>
              <a:schemeClr val="tx1"/>
            </a:solidFill>
            <a:round/>
            <a:headEnd/>
            <a:tailEnd/>
          </a:ln>
        </p:spPr>
        <p:txBody>
          <a:bodyPr>
            <a:spAutoFit/>
          </a:bodyPr>
          <a:lstStyle/>
          <a:p>
            <a:pPr algn="ctr"/>
            <a:r>
              <a:rPr lang="zh-CN" altLang="en-US" sz="2800" b="1">
                <a:solidFill>
                  <a:schemeClr val="accent1"/>
                </a:solidFill>
                <a:latin typeface="黑体" panose="02010609060101010101" pitchFamily="49" charset="-122"/>
                <a:ea typeface="黑体" panose="02010609060101010101" pitchFamily="49" charset="-122"/>
              </a:rPr>
              <a:t>阅读史料，说说通判的职权和作用。</a:t>
            </a:r>
          </a:p>
        </p:txBody>
      </p:sp>
      <p:cxnSp>
        <p:nvCxnSpPr>
          <p:cNvPr id="55" name="直接连接符 54">
            <a:extLst>
              <a:ext uri="{FF2B5EF4-FFF2-40B4-BE49-F238E27FC236}">
                <a16:creationId xmlns:a16="http://schemas.microsoft.com/office/drawing/2014/main" id="{FBA2D9BF-3D4E-44F4-89DF-8AD6D900DB7B}"/>
              </a:ext>
            </a:extLst>
          </p:cNvPr>
          <p:cNvCxnSpPr/>
          <p:nvPr/>
        </p:nvCxnSpPr>
        <p:spPr>
          <a:xfrm>
            <a:off x="2713038" y="6221413"/>
            <a:ext cx="3348037"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Rectangle 63">
            <a:extLst>
              <a:ext uri="{FF2B5EF4-FFF2-40B4-BE49-F238E27FC236}">
                <a16:creationId xmlns:a16="http://schemas.microsoft.com/office/drawing/2014/main" id="{014F3851-19FE-4237-AA64-DC991449D231}"/>
              </a:ext>
            </a:extLst>
          </p:cNvPr>
          <p:cNvSpPr/>
          <p:nvPr/>
        </p:nvSpPr>
        <p:spPr>
          <a:xfrm>
            <a:off x="2178050" y="3994150"/>
            <a:ext cx="7751763" cy="2030413"/>
          </a:xfrm>
          <a:prstGeom prst="rect">
            <a:avLst/>
          </a:prstGeom>
        </p:spPr>
        <p:txBody>
          <a:bodyPr>
            <a:spAutoFit/>
          </a:bodyPr>
          <a:lstStyle/>
          <a:p>
            <a:pPr>
              <a:lnSpc>
                <a:spcPct val="150000"/>
              </a:lnSpc>
            </a:pPr>
            <a:r>
              <a:rPr lang="zh-CN" altLang="id-ID" sz="2800" b="1">
                <a:solidFill>
                  <a:schemeClr val="tx2"/>
                </a:solidFill>
                <a:latin typeface="方正清刻本悦宋简体" charset="0"/>
                <a:ea typeface="宋体" panose="02010600030101010101" pitchFamily="2" charset="-122"/>
                <a:sym typeface="方正清刻本悦宋简体" charset="0"/>
              </a:rPr>
              <a:t>职</a:t>
            </a:r>
            <a:r>
              <a:rPr lang="zh-CN" altLang="en-US" sz="2800" b="1">
                <a:solidFill>
                  <a:schemeClr val="tx2"/>
                </a:solidFill>
                <a:ea typeface="等线" panose="02010600030101010101" pitchFamily="2" charset="-122"/>
                <a:sym typeface="方正清刻本悦宋简体" charset="0"/>
              </a:rPr>
              <a:t>权：地方行政和司法事务，需要通判一起署名才能生效。</a:t>
            </a:r>
            <a:endParaRPr lang="zh-CN" altLang="en-US" sz="2800" b="1">
              <a:solidFill>
                <a:schemeClr val="tx2"/>
              </a:solidFill>
              <a:ea typeface="等线" panose="02010600030101010101" pitchFamily="2" charset="-122"/>
            </a:endParaRPr>
          </a:p>
          <a:p>
            <a:pPr>
              <a:lnSpc>
                <a:spcPct val="150000"/>
              </a:lnSpc>
            </a:pPr>
            <a:r>
              <a:rPr lang="zh-CN" altLang="id-ID" sz="2800" b="1">
                <a:solidFill>
                  <a:srgbClr val="256855"/>
                </a:solidFill>
                <a:latin typeface="方正清刻本悦宋简体" charset="0"/>
                <a:ea typeface="宋体" panose="02010600030101010101" pitchFamily="2" charset="-122"/>
              </a:rPr>
              <a:t>作用：监督和制约地方长官（知州）权力</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ïṧ1îḓe">
            <a:extLst>
              <a:ext uri="{FF2B5EF4-FFF2-40B4-BE49-F238E27FC236}">
                <a16:creationId xmlns:a16="http://schemas.microsoft.com/office/drawing/2014/main" id="{73000A93-822E-4AC1-B14F-48BAAF24BCF9}"/>
              </a:ext>
            </a:extLst>
          </p:cNvPr>
          <p:cNvSpPr/>
          <p:nvPr/>
        </p:nvSpPr>
        <p:spPr>
          <a:xfrm>
            <a:off x="1309688" y="2538413"/>
            <a:ext cx="519112" cy="5191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等线" panose="02010600030101010101" pitchFamily="2" charset="-122"/>
              <a:cs typeface="方正清刻本悦宋简体" charset="0"/>
            </a:endParaRPr>
          </a:p>
        </p:txBody>
      </p:sp>
      <p:grpSp>
        <p:nvGrpSpPr>
          <p:cNvPr id="26626" name="iṧľïḋe">
            <a:extLst>
              <a:ext uri="{FF2B5EF4-FFF2-40B4-BE49-F238E27FC236}">
                <a16:creationId xmlns:a16="http://schemas.microsoft.com/office/drawing/2014/main" id="{1FD34ACE-C418-4C17-9811-C367529F2370}"/>
              </a:ext>
            </a:extLst>
          </p:cNvPr>
          <p:cNvGrpSpPr>
            <a:grpSpLocks/>
          </p:cNvGrpSpPr>
          <p:nvPr/>
        </p:nvGrpSpPr>
        <p:grpSpPr bwMode="auto">
          <a:xfrm rot="10800000">
            <a:off x="5057775" y="2538413"/>
            <a:ext cx="1876425" cy="1898650"/>
            <a:chOff x="5125375" y="2139517"/>
            <a:chExt cx="1941250" cy="2144294"/>
          </a:xfrm>
        </p:grpSpPr>
        <p:sp>
          <p:nvSpPr>
            <p:cNvPr id="8" name="ïšļídè">
              <a:extLst>
                <a:ext uri="{FF2B5EF4-FFF2-40B4-BE49-F238E27FC236}">
                  <a16:creationId xmlns:a16="http://schemas.microsoft.com/office/drawing/2014/main" id="{E2793410-1212-4C4E-BA45-43D1FDF7CFC0}"/>
                </a:ext>
              </a:extLst>
            </p:cNvPr>
            <p:cNvSpPr/>
            <p:nvPr/>
          </p:nvSpPr>
          <p:spPr bwMode="auto">
            <a:xfrm rot="10800000">
              <a:off x="6079576" y="3292345"/>
              <a:ext cx="390878" cy="390850"/>
            </a:xfrm>
            <a:custGeom>
              <a:avLst/>
              <a:gdLst>
                <a:gd name="T0" fmla="*/ 612 w 670"/>
                <a:gd name="T1" fmla="*/ 0 h 671"/>
                <a:gd name="T2" fmla="*/ 631 w 670"/>
                <a:gd name="T3" fmla="*/ 2 h 671"/>
                <a:gd name="T4" fmla="*/ 647 w 670"/>
                <a:gd name="T5" fmla="*/ 11 h 671"/>
                <a:gd name="T6" fmla="*/ 659 w 670"/>
                <a:gd name="T7" fmla="*/ 24 h 671"/>
                <a:gd name="T8" fmla="*/ 667 w 670"/>
                <a:gd name="T9" fmla="*/ 40 h 671"/>
                <a:gd name="T10" fmla="*/ 670 w 670"/>
                <a:gd name="T11" fmla="*/ 58 h 671"/>
                <a:gd name="T12" fmla="*/ 667 w 670"/>
                <a:gd name="T13" fmla="*/ 77 h 671"/>
                <a:gd name="T14" fmla="*/ 659 w 670"/>
                <a:gd name="T15" fmla="*/ 93 h 671"/>
                <a:gd name="T16" fmla="*/ 647 w 670"/>
                <a:gd name="T17" fmla="*/ 105 h 671"/>
                <a:gd name="T18" fmla="*/ 631 w 670"/>
                <a:gd name="T19" fmla="*/ 114 h 671"/>
                <a:gd name="T20" fmla="*/ 612 w 670"/>
                <a:gd name="T21" fmla="*/ 116 h 671"/>
                <a:gd name="T22" fmla="*/ 558 w 670"/>
                <a:gd name="T23" fmla="*/ 119 h 671"/>
                <a:gd name="T24" fmla="*/ 506 w 670"/>
                <a:gd name="T25" fmla="*/ 129 h 671"/>
                <a:gd name="T26" fmla="*/ 455 w 670"/>
                <a:gd name="T27" fmla="*/ 142 h 671"/>
                <a:gd name="T28" fmla="*/ 407 w 670"/>
                <a:gd name="T29" fmla="*/ 161 h 671"/>
                <a:gd name="T30" fmla="*/ 362 w 670"/>
                <a:gd name="T31" fmla="*/ 185 h 671"/>
                <a:gd name="T32" fmla="*/ 320 w 670"/>
                <a:gd name="T33" fmla="*/ 212 h 671"/>
                <a:gd name="T34" fmla="*/ 280 w 670"/>
                <a:gd name="T35" fmla="*/ 245 h 671"/>
                <a:gd name="T36" fmla="*/ 244 w 670"/>
                <a:gd name="T37" fmla="*/ 280 h 671"/>
                <a:gd name="T38" fmla="*/ 213 w 670"/>
                <a:gd name="T39" fmla="*/ 320 h 671"/>
                <a:gd name="T40" fmla="*/ 184 w 670"/>
                <a:gd name="T41" fmla="*/ 362 h 671"/>
                <a:gd name="T42" fmla="*/ 161 w 670"/>
                <a:gd name="T43" fmla="*/ 408 h 671"/>
                <a:gd name="T44" fmla="*/ 141 w 670"/>
                <a:gd name="T45" fmla="*/ 456 h 671"/>
                <a:gd name="T46" fmla="*/ 128 w 670"/>
                <a:gd name="T47" fmla="*/ 506 h 671"/>
                <a:gd name="T48" fmla="*/ 119 w 670"/>
                <a:gd name="T49" fmla="*/ 559 h 671"/>
                <a:gd name="T50" fmla="*/ 117 w 670"/>
                <a:gd name="T51" fmla="*/ 613 h 671"/>
                <a:gd name="T52" fmla="*/ 114 w 670"/>
                <a:gd name="T53" fmla="*/ 631 h 671"/>
                <a:gd name="T54" fmla="*/ 106 w 670"/>
                <a:gd name="T55" fmla="*/ 647 h 671"/>
                <a:gd name="T56" fmla="*/ 92 w 670"/>
                <a:gd name="T57" fmla="*/ 660 h 671"/>
                <a:gd name="T58" fmla="*/ 76 w 670"/>
                <a:gd name="T59" fmla="*/ 668 h 671"/>
                <a:gd name="T60" fmla="*/ 58 w 670"/>
                <a:gd name="T61" fmla="*/ 671 h 671"/>
                <a:gd name="T62" fmla="*/ 39 w 670"/>
                <a:gd name="T63" fmla="*/ 668 h 671"/>
                <a:gd name="T64" fmla="*/ 23 w 670"/>
                <a:gd name="T65" fmla="*/ 660 h 671"/>
                <a:gd name="T66" fmla="*/ 11 w 670"/>
                <a:gd name="T67" fmla="*/ 647 h 671"/>
                <a:gd name="T68" fmla="*/ 3 w 670"/>
                <a:gd name="T69" fmla="*/ 631 h 671"/>
                <a:gd name="T70" fmla="*/ 0 w 670"/>
                <a:gd name="T71" fmla="*/ 613 h 671"/>
                <a:gd name="T72" fmla="*/ 3 w 670"/>
                <a:gd name="T73" fmla="*/ 550 h 671"/>
                <a:gd name="T74" fmla="*/ 12 w 670"/>
                <a:gd name="T75" fmla="*/ 489 h 671"/>
                <a:gd name="T76" fmla="*/ 27 w 670"/>
                <a:gd name="T77" fmla="*/ 430 h 671"/>
                <a:gd name="T78" fmla="*/ 47 w 670"/>
                <a:gd name="T79" fmla="*/ 374 h 671"/>
                <a:gd name="T80" fmla="*/ 73 w 670"/>
                <a:gd name="T81" fmla="*/ 320 h 671"/>
                <a:gd name="T82" fmla="*/ 105 w 670"/>
                <a:gd name="T83" fmla="*/ 270 h 671"/>
                <a:gd name="T84" fmla="*/ 139 w 670"/>
                <a:gd name="T85" fmla="*/ 223 h 671"/>
                <a:gd name="T86" fmla="*/ 179 w 670"/>
                <a:gd name="T87" fmla="*/ 180 h 671"/>
                <a:gd name="T88" fmla="*/ 223 w 670"/>
                <a:gd name="T89" fmla="*/ 140 h 671"/>
                <a:gd name="T90" fmla="*/ 270 w 670"/>
                <a:gd name="T91" fmla="*/ 104 h 671"/>
                <a:gd name="T92" fmla="*/ 321 w 670"/>
                <a:gd name="T93" fmla="*/ 74 h 671"/>
                <a:gd name="T94" fmla="*/ 374 w 670"/>
                <a:gd name="T95" fmla="*/ 48 h 671"/>
                <a:gd name="T96" fmla="*/ 430 w 670"/>
                <a:gd name="T97" fmla="*/ 28 h 671"/>
                <a:gd name="T98" fmla="*/ 489 w 670"/>
                <a:gd name="T99" fmla="*/ 12 h 671"/>
                <a:gd name="T100" fmla="*/ 549 w 670"/>
                <a:gd name="T101" fmla="*/ 3 h 671"/>
                <a:gd name="T102" fmla="*/ 612 w 670"/>
                <a:gd name="T103"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0" h="671">
                  <a:moveTo>
                    <a:pt x="612" y="0"/>
                  </a:moveTo>
                  <a:lnTo>
                    <a:pt x="631" y="2"/>
                  </a:lnTo>
                  <a:lnTo>
                    <a:pt x="647" y="11"/>
                  </a:lnTo>
                  <a:lnTo>
                    <a:pt x="659" y="24"/>
                  </a:lnTo>
                  <a:lnTo>
                    <a:pt x="667" y="40"/>
                  </a:lnTo>
                  <a:lnTo>
                    <a:pt x="670" y="58"/>
                  </a:lnTo>
                  <a:lnTo>
                    <a:pt x="667" y="77"/>
                  </a:lnTo>
                  <a:lnTo>
                    <a:pt x="659" y="93"/>
                  </a:lnTo>
                  <a:lnTo>
                    <a:pt x="647" y="105"/>
                  </a:lnTo>
                  <a:lnTo>
                    <a:pt x="631" y="114"/>
                  </a:lnTo>
                  <a:lnTo>
                    <a:pt x="612" y="116"/>
                  </a:lnTo>
                  <a:lnTo>
                    <a:pt x="558" y="119"/>
                  </a:lnTo>
                  <a:lnTo>
                    <a:pt x="506" y="129"/>
                  </a:lnTo>
                  <a:lnTo>
                    <a:pt x="455" y="142"/>
                  </a:lnTo>
                  <a:lnTo>
                    <a:pt x="407" y="161"/>
                  </a:lnTo>
                  <a:lnTo>
                    <a:pt x="362" y="185"/>
                  </a:lnTo>
                  <a:lnTo>
                    <a:pt x="320" y="212"/>
                  </a:lnTo>
                  <a:lnTo>
                    <a:pt x="280" y="245"/>
                  </a:lnTo>
                  <a:lnTo>
                    <a:pt x="244" y="280"/>
                  </a:lnTo>
                  <a:lnTo>
                    <a:pt x="213" y="320"/>
                  </a:lnTo>
                  <a:lnTo>
                    <a:pt x="184" y="362"/>
                  </a:lnTo>
                  <a:lnTo>
                    <a:pt x="161" y="408"/>
                  </a:lnTo>
                  <a:lnTo>
                    <a:pt x="141" y="456"/>
                  </a:lnTo>
                  <a:lnTo>
                    <a:pt x="128" y="506"/>
                  </a:lnTo>
                  <a:lnTo>
                    <a:pt x="119" y="559"/>
                  </a:lnTo>
                  <a:lnTo>
                    <a:pt x="117" y="613"/>
                  </a:lnTo>
                  <a:lnTo>
                    <a:pt x="114" y="631"/>
                  </a:lnTo>
                  <a:lnTo>
                    <a:pt x="106" y="647"/>
                  </a:lnTo>
                  <a:lnTo>
                    <a:pt x="92" y="660"/>
                  </a:lnTo>
                  <a:lnTo>
                    <a:pt x="76" y="668"/>
                  </a:lnTo>
                  <a:lnTo>
                    <a:pt x="58" y="671"/>
                  </a:lnTo>
                  <a:lnTo>
                    <a:pt x="39" y="668"/>
                  </a:lnTo>
                  <a:lnTo>
                    <a:pt x="23" y="660"/>
                  </a:lnTo>
                  <a:lnTo>
                    <a:pt x="11" y="647"/>
                  </a:lnTo>
                  <a:lnTo>
                    <a:pt x="3" y="631"/>
                  </a:lnTo>
                  <a:lnTo>
                    <a:pt x="0" y="613"/>
                  </a:lnTo>
                  <a:lnTo>
                    <a:pt x="3" y="550"/>
                  </a:lnTo>
                  <a:lnTo>
                    <a:pt x="12" y="489"/>
                  </a:lnTo>
                  <a:lnTo>
                    <a:pt x="27" y="430"/>
                  </a:lnTo>
                  <a:lnTo>
                    <a:pt x="47" y="374"/>
                  </a:lnTo>
                  <a:lnTo>
                    <a:pt x="73" y="320"/>
                  </a:lnTo>
                  <a:lnTo>
                    <a:pt x="105" y="270"/>
                  </a:lnTo>
                  <a:lnTo>
                    <a:pt x="139" y="223"/>
                  </a:lnTo>
                  <a:lnTo>
                    <a:pt x="179" y="180"/>
                  </a:lnTo>
                  <a:lnTo>
                    <a:pt x="223" y="140"/>
                  </a:lnTo>
                  <a:lnTo>
                    <a:pt x="270" y="104"/>
                  </a:lnTo>
                  <a:lnTo>
                    <a:pt x="321" y="74"/>
                  </a:lnTo>
                  <a:lnTo>
                    <a:pt x="374" y="48"/>
                  </a:lnTo>
                  <a:lnTo>
                    <a:pt x="430" y="28"/>
                  </a:lnTo>
                  <a:lnTo>
                    <a:pt x="489" y="12"/>
                  </a:lnTo>
                  <a:lnTo>
                    <a:pt x="549" y="3"/>
                  </a:lnTo>
                  <a:lnTo>
                    <a:pt x="612" y="0"/>
                  </a:lnTo>
                  <a:close/>
                </a:path>
              </a:pathLst>
            </a:custGeom>
            <a:solidFill>
              <a:srgbClr val="F8D35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1371600">
                <a:defRPr>
                  <a:solidFill>
                    <a:schemeClr val="tx1"/>
                  </a:solidFill>
                  <a:latin typeface="等线" panose="02010600030101010101" pitchFamily="2" charset="-122"/>
                  <a:cs typeface="方正清刻本悦宋简体" charset="0"/>
                </a:defRPr>
              </a:lvl1pPr>
              <a:lvl2pPr defTabSz="1371600">
                <a:defRPr>
                  <a:solidFill>
                    <a:schemeClr val="tx1"/>
                  </a:solidFill>
                  <a:latin typeface="等线" panose="02010600030101010101" pitchFamily="2" charset="-122"/>
                  <a:cs typeface="方正清刻本悦宋简体" charset="0"/>
                </a:defRPr>
              </a:lvl2pPr>
              <a:lvl3pPr defTabSz="1371600">
                <a:defRPr>
                  <a:solidFill>
                    <a:schemeClr val="tx1"/>
                  </a:solidFill>
                  <a:latin typeface="等线" panose="02010600030101010101" pitchFamily="2" charset="-122"/>
                  <a:cs typeface="方正清刻本悦宋简体" charset="0"/>
                </a:defRPr>
              </a:lvl3pPr>
              <a:lvl4pPr defTabSz="1371600">
                <a:defRPr>
                  <a:solidFill>
                    <a:schemeClr val="tx1"/>
                  </a:solidFill>
                  <a:latin typeface="等线" panose="02010600030101010101" pitchFamily="2" charset="-122"/>
                  <a:cs typeface="方正清刻本悦宋简体" charset="0"/>
                </a:defRPr>
              </a:lvl4pPr>
              <a:lvl5pPr defTabSz="1371600">
                <a:defRPr>
                  <a:solidFill>
                    <a:schemeClr val="tx1"/>
                  </a:solidFill>
                  <a:latin typeface="等线" panose="02010600030101010101" pitchFamily="2" charset="-122"/>
                  <a:cs typeface="方正清刻本悦宋简体" charset="0"/>
                </a:defRPr>
              </a:lvl5pPr>
              <a:lvl6pPr defTabSz="1371600" fontAlgn="base">
                <a:spcBef>
                  <a:spcPct val="0"/>
                </a:spcBef>
                <a:spcAft>
                  <a:spcPct val="0"/>
                </a:spcAft>
                <a:defRPr>
                  <a:solidFill>
                    <a:schemeClr val="tx1"/>
                  </a:solidFill>
                  <a:latin typeface="等线" panose="02010600030101010101" pitchFamily="2" charset="-122"/>
                  <a:cs typeface="方正清刻本悦宋简体" charset="0"/>
                </a:defRPr>
              </a:lvl6pPr>
              <a:lvl7pPr defTabSz="1371600" fontAlgn="base">
                <a:spcBef>
                  <a:spcPct val="0"/>
                </a:spcBef>
                <a:spcAft>
                  <a:spcPct val="0"/>
                </a:spcAft>
                <a:defRPr>
                  <a:solidFill>
                    <a:schemeClr val="tx1"/>
                  </a:solidFill>
                  <a:latin typeface="等线" panose="02010600030101010101" pitchFamily="2" charset="-122"/>
                  <a:cs typeface="方正清刻本悦宋简体" charset="0"/>
                </a:defRPr>
              </a:lvl7pPr>
              <a:lvl8pPr defTabSz="1371600" fontAlgn="base">
                <a:spcBef>
                  <a:spcPct val="0"/>
                </a:spcBef>
                <a:spcAft>
                  <a:spcPct val="0"/>
                </a:spcAft>
                <a:defRPr>
                  <a:solidFill>
                    <a:schemeClr val="tx1"/>
                  </a:solidFill>
                  <a:latin typeface="等线" panose="02010600030101010101" pitchFamily="2" charset="-122"/>
                  <a:cs typeface="方正清刻本悦宋简体" charset="0"/>
                </a:defRPr>
              </a:lvl8pPr>
              <a:lvl9pPr defTabSz="1371600" fontAlgn="base">
                <a:spcBef>
                  <a:spcPct val="0"/>
                </a:spcBef>
                <a:spcAft>
                  <a:spcPct val="0"/>
                </a:spcAft>
                <a:defRPr>
                  <a:solidFill>
                    <a:schemeClr val="tx1"/>
                  </a:solidFill>
                  <a:latin typeface="等线" panose="02010600030101010101" pitchFamily="2" charset="-122"/>
                  <a:cs typeface="方正清刻本悦宋简体" charset="0"/>
                </a:defRPr>
              </a:lvl9pPr>
            </a:lstStyle>
            <a:p>
              <a:pPr algn="ctr"/>
              <a:endParaRPr lang="en-GB" altLang="zh-CN" sz="2700">
                <a:solidFill>
                  <a:srgbClr val="FFFFFF"/>
                </a:solidFill>
                <a:ea typeface="等线" panose="02010600030101010101" pitchFamily="2" charset="-122"/>
              </a:endParaRPr>
            </a:p>
          </p:txBody>
        </p:sp>
        <p:sp>
          <p:nvSpPr>
            <p:cNvPr id="26628" name="ïṣļídè">
              <a:extLst>
                <a:ext uri="{FF2B5EF4-FFF2-40B4-BE49-F238E27FC236}">
                  <a16:creationId xmlns:a16="http://schemas.microsoft.com/office/drawing/2014/main" id="{B56669CC-7266-4F7F-9BFA-90E996891252}"/>
                </a:ext>
              </a:extLst>
            </p:cNvPr>
            <p:cNvSpPr>
              <a:spLocks noChangeArrowheads="1"/>
            </p:cNvSpPr>
            <p:nvPr/>
          </p:nvSpPr>
          <p:spPr bwMode="auto">
            <a:xfrm rot="10800000">
              <a:off x="5566356" y="2649328"/>
              <a:ext cx="1045288" cy="1199282"/>
            </a:xfrm>
            <a:custGeom>
              <a:avLst/>
              <a:gdLst>
                <a:gd name="T0" fmla="*/ 1111 w 1793"/>
                <a:gd name="T1" fmla="*/ 26 h 2056"/>
                <a:gd name="T2" fmla="*/ 1368 w 1793"/>
                <a:gd name="T3" fmla="*/ 134 h 2056"/>
                <a:gd name="T4" fmla="*/ 1577 w 1793"/>
                <a:gd name="T5" fmla="*/ 313 h 2056"/>
                <a:gd name="T6" fmla="*/ 1723 w 1793"/>
                <a:gd name="T7" fmla="*/ 548 h 2056"/>
                <a:gd name="T8" fmla="*/ 1790 w 1793"/>
                <a:gd name="T9" fmla="*/ 823 h 2056"/>
                <a:gd name="T10" fmla="*/ 1772 w 1793"/>
                <a:gd name="T11" fmla="*/ 1092 h 2056"/>
                <a:gd name="T12" fmla="*/ 1680 w 1793"/>
                <a:gd name="T13" fmla="*/ 1333 h 2056"/>
                <a:gd name="T14" fmla="*/ 1539 w 1793"/>
                <a:gd name="T15" fmla="*/ 1544 h 2056"/>
                <a:gd name="T16" fmla="*/ 1452 w 1793"/>
                <a:gd name="T17" fmla="*/ 1714 h 2056"/>
                <a:gd name="T18" fmla="*/ 1415 w 1793"/>
                <a:gd name="T19" fmla="*/ 1841 h 2056"/>
                <a:gd name="T20" fmla="*/ 1409 w 1793"/>
                <a:gd name="T21" fmla="*/ 1925 h 2056"/>
                <a:gd name="T22" fmla="*/ 1415 w 1793"/>
                <a:gd name="T23" fmla="*/ 1968 h 2056"/>
                <a:gd name="T24" fmla="*/ 1421 w 1793"/>
                <a:gd name="T25" fmla="*/ 2004 h 2056"/>
                <a:gd name="T26" fmla="*/ 1387 w 1793"/>
                <a:gd name="T27" fmla="*/ 2050 h 2056"/>
                <a:gd name="T28" fmla="*/ 1330 w 1793"/>
                <a:gd name="T29" fmla="*/ 2046 h 2056"/>
                <a:gd name="T30" fmla="*/ 1306 w 1793"/>
                <a:gd name="T31" fmla="*/ 2011 h 2056"/>
                <a:gd name="T32" fmla="*/ 1293 w 1793"/>
                <a:gd name="T33" fmla="*/ 1956 h 2056"/>
                <a:gd name="T34" fmla="*/ 1293 w 1793"/>
                <a:gd name="T35" fmla="*/ 1860 h 2056"/>
                <a:gd name="T36" fmla="*/ 1325 w 1793"/>
                <a:gd name="T37" fmla="*/ 1721 h 2056"/>
                <a:gd name="T38" fmla="*/ 1407 w 1793"/>
                <a:gd name="T39" fmla="*/ 1538 h 2056"/>
                <a:gd name="T40" fmla="*/ 1551 w 1793"/>
                <a:gd name="T41" fmla="*/ 1320 h 2056"/>
                <a:gd name="T42" fmla="*/ 1652 w 1793"/>
                <a:gd name="T43" fmla="*/ 1086 h 2056"/>
                <a:gd name="T44" fmla="*/ 1673 w 1793"/>
                <a:gd name="T45" fmla="*/ 825 h 2056"/>
                <a:gd name="T46" fmla="*/ 1600 w 1793"/>
                <a:gd name="T47" fmla="*/ 562 h 2056"/>
                <a:gd name="T48" fmla="*/ 1447 w 1793"/>
                <a:gd name="T49" fmla="*/ 345 h 2056"/>
                <a:gd name="T50" fmla="*/ 1230 w 1793"/>
                <a:gd name="T51" fmla="*/ 191 h 2056"/>
                <a:gd name="T52" fmla="*/ 967 w 1793"/>
                <a:gd name="T53" fmla="*/ 120 h 2056"/>
                <a:gd name="T54" fmla="*/ 689 w 1793"/>
                <a:gd name="T55" fmla="*/ 144 h 2056"/>
                <a:gd name="T56" fmla="*/ 447 w 1793"/>
                <a:gd name="T57" fmla="*/ 260 h 2056"/>
                <a:gd name="T58" fmla="*/ 260 w 1793"/>
                <a:gd name="T59" fmla="*/ 447 h 2056"/>
                <a:gd name="T60" fmla="*/ 145 w 1793"/>
                <a:gd name="T61" fmla="*/ 690 h 2056"/>
                <a:gd name="T62" fmla="*/ 119 w 1793"/>
                <a:gd name="T63" fmla="*/ 961 h 2056"/>
                <a:gd name="T64" fmla="*/ 180 w 1793"/>
                <a:gd name="T65" fmla="*/ 1206 h 2056"/>
                <a:gd name="T66" fmla="*/ 281 w 1793"/>
                <a:gd name="T67" fmla="*/ 1375 h 2056"/>
                <a:gd name="T68" fmla="*/ 414 w 1793"/>
                <a:gd name="T69" fmla="*/ 1590 h 2056"/>
                <a:gd name="T70" fmla="*/ 483 w 1793"/>
                <a:gd name="T71" fmla="*/ 1761 h 2056"/>
                <a:gd name="T72" fmla="*/ 505 w 1793"/>
                <a:gd name="T73" fmla="*/ 1889 h 2056"/>
                <a:gd name="T74" fmla="*/ 501 w 1793"/>
                <a:gd name="T75" fmla="*/ 1974 h 2056"/>
                <a:gd name="T76" fmla="*/ 489 w 1793"/>
                <a:gd name="T77" fmla="*/ 2017 h 2056"/>
                <a:gd name="T78" fmla="*/ 450 w 1793"/>
                <a:gd name="T79" fmla="*/ 2054 h 2056"/>
                <a:gd name="T80" fmla="*/ 396 w 1793"/>
                <a:gd name="T81" fmla="*/ 2042 h 2056"/>
                <a:gd name="T82" fmla="*/ 377 w 1793"/>
                <a:gd name="T83" fmla="*/ 1988 h 2056"/>
                <a:gd name="T84" fmla="*/ 384 w 1793"/>
                <a:gd name="T85" fmla="*/ 1961 h 2056"/>
                <a:gd name="T86" fmla="*/ 388 w 1793"/>
                <a:gd name="T87" fmla="*/ 1909 h 2056"/>
                <a:gd name="T88" fmla="*/ 376 w 1793"/>
                <a:gd name="T89" fmla="*/ 1816 h 2056"/>
                <a:gd name="T90" fmla="*/ 327 w 1793"/>
                <a:gd name="T91" fmla="*/ 1680 h 2056"/>
                <a:gd name="T92" fmla="*/ 225 w 1793"/>
                <a:gd name="T93" fmla="*/ 1499 h 2056"/>
                <a:gd name="T94" fmla="*/ 114 w 1793"/>
                <a:gd name="T95" fmla="*/ 1335 h 2056"/>
                <a:gd name="T96" fmla="*/ 21 w 1793"/>
                <a:gd name="T97" fmla="*/ 1093 h 2056"/>
                <a:gd name="T98" fmla="*/ 3 w 1793"/>
                <a:gd name="T99" fmla="*/ 823 h 2056"/>
                <a:gd name="T100" fmla="*/ 70 w 1793"/>
                <a:gd name="T101" fmla="*/ 548 h 2056"/>
                <a:gd name="T102" fmla="*/ 216 w 1793"/>
                <a:gd name="T103" fmla="*/ 313 h 2056"/>
                <a:gd name="T104" fmla="*/ 424 w 1793"/>
                <a:gd name="T105" fmla="*/ 134 h 2056"/>
                <a:gd name="T106" fmla="*/ 681 w 1793"/>
                <a:gd name="T107" fmla="*/ 26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3" h="2056">
                  <a:moveTo>
                    <a:pt x="896" y="0"/>
                  </a:moveTo>
                  <a:lnTo>
                    <a:pt x="969" y="3"/>
                  </a:lnTo>
                  <a:lnTo>
                    <a:pt x="1042" y="12"/>
                  </a:lnTo>
                  <a:lnTo>
                    <a:pt x="1111" y="26"/>
                  </a:lnTo>
                  <a:lnTo>
                    <a:pt x="1179" y="46"/>
                  </a:lnTo>
                  <a:lnTo>
                    <a:pt x="1245" y="70"/>
                  </a:lnTo>
                  <a:lnTo>
                    <a:pt x="1308" y="100"/>
                  </a:lnTo>
                  <a:lnTo>
                    <a:pt x="1368" y="134"/>
                  </a:lnTo>
                  <a:lnTo>
                    <a:pt x="1425" y="173"/>
                  </a:lnTo>
                  <a:lnTo>
                    <a:pt x="1479" y="216"/>
                  </a:lnTo>
                  <a:lnTo>
                    <a:pt x="1530" y="263"/>
                  </a:lnTo>
                  <a:lnTo>
                    <a:pt x="1577" y="313"/>
                  </a:lnTo>
                  <a:lnTo>
                    <a:pt x="1620" y="367"/>
                  </a:lnTo>
                  <a:lnTo>
                    <a:pt x="1658" y="425"/>
                  </a:lnTo>
                  <a:lnTo>
                    <a:pt x="1692" y="485"/>
                  </a:lnTo>
                  <a:lnTo>
                    <a:pt x="1723" y="548"/>
                  </a:lnTo>
                  <a:lnTo>
                    <a:pt x="1747" y="613"/>
                  </a:lnTo>
                  <a:lnTo>
                    <a:pt x="1766" y="682"/>
                  </a:lnTo>
                  <a:lnTo>
                    <a:pt x="1781" y="751"/>
                  </a:lnTo>
                  <a:lnTo>
                    <a:pt x="1790" y="823"/>
                  </a:lnTo>
                  <a:lnTo>
                    <a:pt x="1793" y="897"/>
                  </a:lnTo>
                  <a:lnTo>
                    <a:pt x="1790" y="962"/>
                  </a:lnTo>
                  <a:lnTo>
                    <a:pt x="1784" y="1027"/>
                  </a:lnTo>
                  <a:lnTo>
                    <a:pt x="1772" y="1092"/>
                  </a:lnTo>
                  <a:lnTo>
                    <a:pt x="1755" y="1155"/>
                  </a:lnTo>
                  <a:lnTo>
                    <a:pt x="1735" y="1216"/>
                  </a:lnTo>
                  <a:lnTo>
                    <a:pt x="1709" y="1275"/>
                  </a:lnTo>
                  <a:lnTo>
                    <a:pt x="1680" y="1333"/>
                  </a:lnTo>
                  <a:lnTo>
                    <a:pt x="1646" y="1389"/>
                  </a:lnTo>
                  <a:lnTo>
                    <a:pt x="1607" y="1442"/>
                  </a:lnTo>
                  <a:lnTo>
                    <a:pt x="1571" y="1494"/>
                  </a:lnTo>
                  <a:lnTo>
                    <a:pt x="1539" y="1544"/>
                  </a:lnTo>
                  <a:lnTo>
                    <a:pt x="1512" y="1591"/>
                  </a:lnTo>
                  <a:lnTo>
                    <a:pt x="1488" y="1635"/>
                  </a:lnTo>
                  <a:lnTo>
                    <a:pt x="1469" y="1676"/>
                  </a:lnTo>
                  <a:lnTo>
                    <a:pt x="1452" y="1714"/>
                  </a:lnTo>
                  <a:lnTo>
                    <a:pt x="1439" y="1750"/>
                  </a:lnTo>
                  <a:lnTo>
                    <a:pt x="1429" y="1783"/>
                  </a:lnTo>
                  <a:lnTo>
                    <a:pt x="1421" y="1813"/>
                  </a:lnTo>
                  <a:lnTo>
                    <a:pt x="1415" y="1841"/>
                  </a:lnTo>
                  <a:lnTo>
                    <a:pt x="1412" y="1866"/>
                  </a:lnTo>
                  <a:lnTo>
                    <a:pt x="1410" y="1889"/>
                  </a:lnTo>
                  <a:lnTo>
                    <a:pt x="1409" y="1908"/>
                  </a:lnTo>
                  <a:lnTo>
                    <a:pt x="1409" y="1925"/>
                  </a:lnTo>
                  <a:lnTo>
                    <a:pt x="1410" y="1940"/>
                  </a:lnTo>
                  <a:lnTo>
                    <a:pt x="1412" y="1952"/>
                  </a:lnTo>
                  <a:lnTo>
                    <a:pt x="1414" y="1961"/>
                  </a:lnTo>
                  <a:lnTo>
                    <a:pt x="1415" y="1968"/>
                  </a:lnTo>
                  <a:lnTo>
                    <a:pt x="1416" y="1972"/>
                  </a:lnTo>
                  <a:lnTo>
                    <a:pt x="1417" y="1973"/>
                  </a:lnTo>
                  <a:lnTo>
                    <a:pt x="1421" y="1989"/>
                  </a:lnTo>
                  <a:lnTo>
                    <a:pt x="1421" y="2004"/>
                  </a:lnTo>
                  <a:lnTo>
                    <a:pt x="1418" y="2018"/>
                  </a:lnTo>
                  <a:lnTo>
                    <a:pt x="1411" y="2031"/>
                  </a:lnTo>
                  <a:lnTo>
                    <a:pt x="1400" y="2042"/>
                  </a:lnTo>
                  <a:lnTo>
                    <a:pt x="1387" y="2050"/>
                  </a:lnTo>
                  <a:lnTo>
                    <a:pt x="1372" y="2055"/>
                  </a:lnTo>
                  <a:lnTo>
                    <a:pt x="1358" y="2055"/>
                  </a:lnTo>
                  <a:lnTo>
                    <a:pt x="1343" y="2052"/>
                  </a:lnTo>
                  <a:lnTo>
                    <a:pt x="1330" y="2046"/>
                  </a:lnTo>
                  <a:lnTo>
                    <a:pt x="1319" y="2036"/>
                  </a:lnTo>
                  <a:lnTo>
                    <a:pt x="1311" y="2022"/>
                  </a:lnTo>
                  <a:lnTo>
                    <a:pt x="1309" y="2018"/>
                  </a:lnTo>
                  <a:lnTo>
                    <a:pt x="1306" y="2011"/>
                  </a:lnTo>
                  <a:lnTo>
                    <a:pt x="1303" y="2001"/>
                  </a:lnTo>
                  <a:lnTo>
                    <a:pt x="1300" y="1989"/>
                  </a:lnTo>
                  <a:lnTo>
                    <a:pt x="1297" y="1974"/>
                  </a:lnTo>
                  <a:lnTo>
                    <a:pt x="1293" y="1956"/>
                  </a:lnTo>
                  <a:lnTo>
                    <a:pt x="1291" y="1937"/>
                  </a:lnTo>
                  <a:lnTo>
                    <a:pt x="1290" y="1913"/>
                  </a:lnTo>
                  <a:lnTo>
                    <a:pt x="1291" y="1888"/>
                  </a:lnTo>
                  <a:lnTo>
                    <a:pt x="1293" y="1860"/>
                  </a:lnTo>
                  <a:lnTo>
                    <a:pt x="1298" y="1829"/>
                  </a:lnTo>
                  <a:lnTo>
                    <a:pt x="1304" y="1796"/>
                  </a:lnTo>
                  <a:lnTo>
                    <a:pt x="1313" y="1759"/>
                  </a:lnTo>
                  <a:lnTo>
                    <a:pt x="1325" y="1721"/>
                  </a:lnTo>
                  <a:lnTo>
                    <a:pt x="1340" y="1679"/>
                  </a:lnTo>
                  <a:lnTo>
                    <a:pt x="1359" y="1635"/>
                  </a:lnTo>
                  <a:lnTo>
                    <a:pt x="1381" y="1588"/>
                  </a:lnTo>
                  <a:lnTo>
                    <a:pt x="1407" y="1538"/>
                  </a:lnTo>
                  <a:lnTo>
                    <a:pt x="1438" y="1486"/>
                  </a:lnTo>
                  <a:lnTo>
                    <a:pt x="1473" y="1430"/>
                  </a:lnTo>
                  <a:lnTo>
                    <a:pt x="1514" y="1373"/>
                  </a:lnTo>
                  <a:lnTo>
                    <a:pt x="1551" y="1320"/>
                  </a:lnTo>
                  <a:lnTo>
                    <a:pt x="1584" y="1264"/>
                  </a:lnTo>
                  <a:lnTo>
                    <a:pt x="1611" y="1207"/>
                  </a:lnTo>
                  <a:lnTo>
                    <a:pt x="1635" y="1148"/>
                  </a:lnTo>
                  <a:lnTo>
                    <a:pt x="1652" y="1086"/>
                  </a:lnTo>
                  <a:lnTo>
                    <a:pt x="1666" y="1024"/>
                  </a:lnTo>
                  <a:lnTo>
                    <a:pt x="1674" y="961"/>
                  </a:lnTo>
                  <a:lnTo>
                    <a:pt x="1676" y="897"/>
                  </a:lnTo>
                  <a:lnTo>
                    <a:pt x="1673" y="825"/>
                  </a:lnTo>
                  <a:lnTo>
                    <a:pt x="1663" y="756"/>
                  </a:lnTo>
                  <a:lnTo>
                    <a:pt x="1648" y="690"/>
                  </a:lnTo>
                  <a:lnTo>
                    <a:pt x="1627" y="625"/>
                  </a:lnTo>
                  <a:lnTo>
                    <a:pt x="1600" y="562"/>
                  </a:lnTo>
                  <a:lnTo>
                    <a:pt x="1570" y="503"/>
                  </a:lnTo>
                  <a:lnTo>
                    <a:pt x="1533" y="447"/>
                  </a:lnTo>
                  <a:lnTo>
                    <a:pt x="1492" y="394"/>
                  </a:lnTo>
                  <a:lnTo>
                    <a:pt x="1447" y="345"/>
                  </a:lnTo>
                  <a:lnTo>
                    <a:pt x="1398" y="300"/>
                  </a:lnTo>
                  <a:lnTo>
                    <a:pt x="1345" y="260"/>
                  </a:lnTo>
                  <a:lnTo>
                    <a:pt x="1289" y="223"/>
                  </a:lnTo>
                  <a:lnTo>
                    <a:pt x="1230" y="191"/>
                  </a:lnTo>
                  <a:lnTo>
                    <a:pt x="1168" y="166"/>
                  </a:lnTo>
                  <a:lnTo>
                    <a:pt x="1103" y="144"/>
                  </a:lnTo>
                  <a:lnTo>
                    <a:pt x="1037" y="129"/>
                  </a:lnTo>
                  <a:lnTo>
                    <a:pt x="967" y="120"/>
                  </a:lnTo>
                  <a:lnTo>
                    <a:pt x="896" y="117"/>
                  </a:lnTo>
                  <a:lnTo>
                    <a:pt x="826" y="120"/>
                  </a:lnTo>
                  <a:lnTo>
                    <a:pt x="756" y="129"/>
                  </a:lnTo>
                  <a:lnTo>
                    <a:pt x="689" y="144"/>
                  </a:lnTo>
                  <a:lnTo>
                    <a:pt x="625" y="166"/>
                  </a:lnTo>
                  <a:lnTo>
                    <a:pt x="563" y="191"/>
                  </a:lnTo>
                  <a:lnTo>
                    <a:pt x="503" y="223"/>
                  </a:lnTo>
                  <a:lnTo>
                    <a:pt x="447" y="260"/>
                  </a:lnTo>
                  <a:lnTo>
                    <a:pt x="394" y="300"/>
                  </a:lnTo>
                  <a:lnTo>
                    <a:pt x="345" y="345"/>
                  </a:lnTo>
                  <a:lnTo>
                    <a:pt x="301" y="394"/>
                  </a:lnTo>
                  <a:lnTo>
                    <a:pt x="260" y="447"/>
                  </a:lnTo>
                  <a:lnTo>
                    <a:pt x="223" y="503"/>
                  </a:lnTo>
                  <a:lnTo>
                    <a:pt x="191" y="562"/>
                  </a:lnTo>
                  <a:lnTo>
                    <a:pt x="166" y="625"/>
                  </a:lnTo>
                  <a:lnTo>
                    <a:pt x="145" y="690"/>
                  </a:lnTo>
                  <a:lnTo>
                    <a:pt x="129" y="756"/>
                  </a:lnTo>
                  <a:lnTo>
                    <a:pt x="120" y="825"/>
                  </a:lnTo>
                  <a:lnTo>
                    <a:pt x="117" y="897"/>
                  </a:lnTo>
                  <a:lnTo>
                    <a:pt x="119" y="961"/>
                  </a:lnTo>
                  <a:lnTo>
                    <a:pt x="127" y="1024"/>
                  </a:lnTo>
                  <a:lnTo>
                    <a:pt x="139" y="1086"/>
                  </a:lnTo>
                  <a:lnTo>
                    <a:pt x="158" y="1147"/>
                  </a:lnTo>
                  <a:lnTo>
                    <a:pt x="180" y="1206"/>
                  </a:lnTo>
                  <a:lnTo>
                    <a:pt x="208" y="1263"/>
                  </a:lnTo>
                  <a:lnTo>
                    <a:pt x="239" y="1317"/>
                  </a:lnTo>
                  <a:lnTo>
                    <a:pt x="277" y="1370"/>
                  </a:lnTo>
                  <a:lnTo>
                    <a:pt x="281" y="1375"/>
                  </a:lnTo>
                  <a:lnTo>
                    <a:pt x="321" y="1433"/>
                  </a:lnTo>
                  <a:lnTo>
                    <a:pt x="357" y="1488"/>
                  </a:lnTo>
                  <a:lnTo>
                    <a:pt x="387" y="1540"/>
                  </a:lnTo>
                  <a:lnTo>
                    <a:pt x="414" y="1590"/>
                  </a:lnTo>
                  <a:lnTo>
                    <a:pt x="436" y="1637"/>
                  </a:lnTo>
                  <a:lnTo>
                    <a:pt x="456" y="1681"/>
                  </a:lnTo>
                  <a:lnTo>
                    <a:pt x="471" y="1723"/>
                  </a:lnTo>
                  <a:lnTo>
                    <a:pt x="483" y="1761"/>
                  </a:lnTo>
                  <a:lnTo>
                    <a:pt x="492" y="1797"/>
                  </a:lnTo>
                  <a:lnTo>
                    <a:pt x="498" y="1831"/>
                  </a:lnTo>
                  <a:lnTo>
                    <a:pt x="503" y="1861"/>
                  </a:lnTo>
                  <a:lnTo>
                    <a:pt x="505" y="1889"/>
                  </a:lnTo>
                  <a:lnTo>
                    <a:pt x="506" y="1914"/>
                  </a:lnTo>
                  <a:lnTo>
                    <a:pt x="505" y="1937"/>
                  </a:lnTo>
                  <a:lnTo>
                    <a:pt x="503" y="1957"/>
                  </a:lnTo>
                  <a:lnTo>
                    <a:pt x="501" y="1974"/>
                  </a:lnTo>
                  <a:lnTo>
                    <a:pt x="498" y="1989"/>
                  </a:lnTo>
                  <a:lnTo>
                    <a:pt x="495" y="2001"/>
                  </a:lnTo>
                  <a:lnTo>
                    <a:pt x="492" y="2011"/>
                  </a:lnTo>
                  <a:lnTo>
                    <a:pt x="489" y="2017"/>
                  </a:lnTo>
                  <a:lnTo>
                    <a:pt x="487" y="2022"/>
                  </a:lnTo>
                  <a:lnTo>
                    <a:pt x="478" y="2037"/>
                  </a:lnTo>
                  <a:lnTo>
                    <a:pt x="466" y="2047"/>
                  </a:lnTo>
                  <a:lnTo>
                    <a:pt x="450" y="2054"/>
                  </a:lnTo>
                  <a:lnTo>
                    <a:pt x="434" y="2056"/>
                  </a:lnTo>
                  <a:lnTo>
                    <a:pt x="422" y="2055"/>
                  </a:lnTo>
                  <a:lnTo>
                    <a:pt x="410" y="2050"/>
                  </a:lnTo>
                  <a:lnTo>
                    <a:pt x="396" y="2042"/>
                  </a:lnTo>
                  <a:lnTo>
                    <a:pt x="386" y="2030"/>
                  </a:lnTo>
                  <a:lnTo>
                    <a:pt x="379" y="2017"/>
                  </a:lnTo>
                  <a:lnTo>
                    <a:pt x="376" y="2003"/>
                  </a:lnTo>
                  <a:lnTo>
                    <a:pt x="377" y="1988"/>
                  </a:lnTo>
                  <a:lnTo>
                    <a:pt x="381" y="1972"/>
                  </a:lnTo>
                  <a:lnTo>
                    <a:pt x="382" y="1971"/>
                  </a:lnTo>
                  <a:lnTo>
                    <a:pt x="383" y="1967"/>
                  </a:lnTo>
                  <a:lnTo>
                    <a:pt x="384" y="1961"/>
                  </a:lnTo>
                  <a:lnTo>
                    <a:pt x="386" y="1952"/>
                  </a:lnTo>
                  <a:lnTo>
                    <a:pt x="387" y="1941"/>
                  </a:lnTo>
                  <a:lnTo>
                    <a:pt x="388" y="1926"/>
                  </a:lnTo>
                  <a:lnTo>
                    <a:pt x="388" y="1909"/>
                  </a:lnTo>
                  <a:lnTo>
                    <a:pt x="387" y="1890"/>
                  </a:lnTo>
                  <a:lnTo>
                    <a:pt x="385" y="1868"/>
                  </a:lnTo>
                  <a:lnTo>
                    <a:pt x="381" y="1844"/>
                  </a:lnTo>
                  <a:lnTo>
                    <a:pt x="376" y="1816"/>
                  </a:lnTo>
                  <a:lnTo>
                    <a:pt x="368" y="1786"/>
                  </a:lnTo>
                  <a:lnTo>
                    <a:pt x="357" y="1753"/>
                  </a:lnTo>
                  <a:lnTo>
                    <a:pt x="343" y="1717"/>
                  </a:lnTo>
                  <a:lnTo>
                    <a:pt x="327" y="1680"/>
                  </a:lnTo>
                  <a:lnTo>
                    <a:pt x="308" y="1639"/>
                  </a:lnTo>
                  <a:lnTo>
                    <a:pt x="284" y="1595"/>
                  </a:lnTo>
                  <a:lnTo>
                    <a:pt x="257" y="1549"/>
                  </a:lnTo>
                  <a:lnTo>
                    <a:pt x="225" y="1499"/>
                  </a:lnTo>
                  <a:lnTo>
                    <a:pt x="189" y="1448"/>
                  </a:lnTo>
                  <a:lnTo>
                    <a:pt x="187" y="1445"/>
                  </a:lnTo>
                  <a:lnTo>
                    <a:pt x="149" y="1391"/>
                  </a:lnTo>
                  <a:lnTo>
                    <a:pt x="114" y="1335"/>
                  </a:lnTo>
                  <a:lnTo>
                    <a:pt x="84" y="1277"/>
                  </a:lnTo>
                  <a:lnTo>
                    <a:pt x="59" y="1218"/>
                  </a:lnTo>
                  <a:lnTo>
                    <a:pt x="38" y="1156"/>
                  </a:lnTo>
                  <a:lnTo>
                    <a:pt x="21" y="1093"/>
                  </a:lnTo>
                  <a:lnTo>
                    <a:pt x="9" y="1028"/>
                  </a:lnTo>
                  <a:lnTo>
                    <a:pt x="2" y="963"/>
                  </a:lnTo>
                  <a:lnTo>
                    <a:pt x="0" y="897"/>
                  </a:lnTo>
                  <a:lnTo>
                    <a:pt x="3" y="823"/>
                  </a:lnTo>
                  <a:lnTo>
                    <a:pt x="11" y="751"/>
                  </a:lnTo>
                  <a:lnTo>
                    <a:pt x="25" y="682"/>
                  </a:lnTo>
                  <a:lnTo>
                    <a:pt x="46" y="613"/>
                  </a:lnTo>
                  <a:lnTo>
                    <a:pt x="70" y="548"/>
                  </a:lnTo>
                  <a:lnTo>
                    <a:pt x="100" y="485"/>
                  </a:lnTo>
                  <a:lnTo>
                    <a:pt x="134" y="425"/>
                  </a:lnTo>
                  <a:lnTo>
                    <a:pt x="173" y="367"/>
                  </a:lnTo>
                  <a:lnTo>
                    <a:pt x="216" y="313"/>
                  </a:lnTo>
                  <a:lnTo>
                    <a:pt x="263" y="263"/>
                  </a:lnTo>
                  <a:lnTo>
                    <a:pt x="313" y="216"/>
                  </a:lnTo>
                  <a:lnTo>
                    <a:pt x="367" y="173"/>
                  </a:lnTo>
                  <a:lnTo>
                    <a:pt x="424" y="134"/>
                  </a:lnTo>
                  <a:lnTo>
                    <a:pt x="484" y="100"/>
                  </a:lnTo>
                  <a:lnTo>
                    <a:pt x="547" y="70"/>
                  </a:lnTo>
                  <a:lnTo>
                    <a:pt x="614" y="46"/>
                  </a:lnTo>
                  <a:lnTo>
                    <a:pt x="681" y="26"/>
                  </a:lnTo>
                  <a:lnTo>
                    <a:pt x="751" y="12"/>
                  </a:lnTo>
                  <a:lnTo>
                    <a:pt x="822" y="3"/>
                  </a:lnTo>
                  <a:lnTo>
                    <a:pt x="896" y="0"/>
                  </a:lnTo>
                  <a:close/>
                </a:path>
              </a:pathLst>
            </a:custGeom>
            <a:solidFill>
              <a:srgbClr val="BFBFBF"/>
            </a:solidFill>
            <a:ln>
              <a:noFill/>
            </a:ln>
            <a:extLst>
              <a:ext uri="{91240B29-F687-4F45-9708-019B960494DF}">
                <a14:hiddenLine xmlns:a14="http://schemas.microsoft.com/office/drawing/2010/main" w="57150">
                  <a:solidFill>
                    <a:srgbClr val="000000"/>
                  </a:solidFill>
                  <a:round/>
                  <a:headEnd/>
                  <a:tailEnd/>
                </a14:hiddenLine>
              </a:ext>
            </a:extLst>
          </p:spPr>
          <p:txBody>
            <a:bodyPr anchor="ctr"/>
            <a:lstStyle/>
            <a:p>
              <a:pPr algn="ctr"/>
              <a:endParaRPr lang="en-GB" altLang="zh-CN">
                <a:ea typeface="等线" panose="02010600030101010101" pitchFamily="2" charset="-122"/>
              </a:endParaRPr>
            </a:p>
          </p:txBody>
        </p:sp>
        <p:sp>
          <p:nvSpPr>
            <p:cNvPr id="10" name="íŝ1ïḋê">
              <a:extLst>
                <a:ext uri="{FF2B5EF4-FFF2-40B4-BE49-F238E27FC236}">
                  <a16:creationId xmlns:a16="http://schemas.microsoft.com/office/drawing/2014/main" id="{CF460E0B-3F39-4BB9-81E6-2342EE062BE2}"/>
                </a:ext>
              </a:extLst>
            </p:cNvPr>
            <p:cNvSpPr/>
            <p:nvPr/>
          </p:nvSpPr>
          <p:spPr bwMode="auto">
            <a:xfrm rot="10800000">
              <a:off x="5785597" y="2437136"/>
              <a:ext cx="629017" cy="195425"/>
            </a:xfrm>
            <a:custGeom>
              <a:avLst/>
              <a:gdLst>
                <a:gd name="T0" fmla="*/ 144 w 1077"/>
                <a:gd name="T1" fmla="*/ 117 h 337"/>
                <a:gd name="T2" fmla="*/ 134 w 1077"/>
                <a:gd name="T3" fmla="*/ 119 h 337"/>
                <a:gd name="T4" fmla="*/ 126 w 1077"/>
                <a:gd name="T5" fmla="*/ 125 h 337"/>
                <a:gd name="T6" fmla="*/ 120 w 1077"/>
                <a:gd name="T7" fmla="*/ 133 h 337"/>
                <a:gd name="T8" fmla="*/ 118 w 1077"/>
                <a:gd name="T9" fmla="*/ 143 h 337"/>
                <a:gd name="T10" fmla="*/ 118 w 1077"/>
                <a:gd name="T11" fmla="*/ 193 h 337"/>
                <a:gd name="T12" fmla="*/ 120 w 1077"/>
                <a:gd name="T13" fmla="*/ 203 h 337"/>
                <a:gd name="T14" fmla="*/ 126 w 1077"/>
                <a:gd name="T15" fmla="*/ 213 h 337"/>
                <a:gd name="T16" fmla="*/ 134 w 1077"/>
                <a:gd name="T17" fmla="*/ 218 h 337"/>
                <a:gd name="T18" fmla="*/ 144 w 1077"/>
                <a:gd name="T19" fmla="*/ 220 h 337"/>
                <a:gd name="T20" fmla="*/ 933 w 1077"/>
                <a:gd name="T21" fmla="*/ 220 h 337"/>
                <a:gd name="T22" fmla="*/ 943 w 1077"/>
                <a:gd name="T23" fmla="*/ 218 h 337"/>
                <a:gd name="T24" fmla="*/ 951 w 1077"/>
                <a:gd name="T25" fmla="*/ 213 h 337"/>
                <a:gd name="T26" fmla="*/ 958 w 1077"/>
                <a:gd name="T27" fmla="*/ 203 h 337"/>
                <a:gd name="T28" fmla="*/ 960 w 1077"/>
                <a:gd name="T29" fmla="*/ 193 h 337"/>
                <a:gd name="T30" fmla="*/ 960 w 1077"/>
                <a:gd name="T31" fmla="*/ 143 h 337"/>
                <a:gd name="T32" fmla="*/ 958 w 1077"/>
                <a:gd name="T33" fmla="*/ 133 h 337"/>
                <a:gd name="T34" fmla="*/ 951 w 1077"/>
                <a:gd name="T35" fmla="*/ 125 h 337"/>
                <a:gd name="T36" fmla="*/ 943 w 1077"/>
                <a:gd name="T37" fmla="*/ 119 h 337"/>
                <a:gd name="T38" fmla="*/ 933 w 1077"/>
                <a:gd name="T39" fmla="*/ 117 h 337"/>
                <a:gd name="T40" fmla="*/ 144 w 1077"/>
                <a:gd name="T41" fmla="*/ 117 h 337"/>
                <a:gd name="T42" fmla="*/ 144 w 1077"/>
                <a:gd name="T43" fmla="*/ 0 h 337"/>
                <a:gd name="T44" fmla="*/ 932 w 1077"/>
                <a:gd name="T45" fmla="*/ 0 h 337"/>
                <a:gd name="T46" fmla="*/ 962 w 1077"/>
                <a:gd name="T47" fmla="*/ 3 h 337"/>
                <a:gd name="T48" fmla="*/ 988 w 1077"/>
                <a:gd name="T49" fmla="*/ 11 h 337"/>
                <a:gd name="T50" fmla="*/ 1013 w 1077"/>
                <a:gd name="T51" fmla="*/ 24 h 337"/>
                <a:gd name="T52" fmla="*/ 1034 w 1077"/>
                <a:gd name="T53" fmla="*/ 41 h 337"/>
                <a:gd name="T54" fmla="*/ 1051 w 1077"/>
                <a:gd name="T55" fmla="*/ 63 h 337"/>
                <a:gd name="T56" fmla="*/ 1066 w 1077"/>
                <a:gd name="T57" fmla="*/ 87 h 337"/>
                <a:gd name="T58" fmla="*/ 1074 w 1077"/>
                <a:gd name="T59" fmla="*/ 115 h 337"/>
                <a:gd name="T60" fmla="*/ 1077 w 1077"/>
                <a:gd name="T61" fmla="*/ 143 h 337"/>
                <a:gd name="T62" fmla="*/ 1077 w 1077"/>
                <a:gd name="T63" fmla="*/ 193 h 337"/>
                <a:gd name="T64" fmla="*/ 1074 w 1077"/>
                <a:gd name="T65" fmla="*/ 222 h 337"/>
                <a:gd name="T66" fmla="*/ 1066 w 1077"/>
                <a:gd name="T67" fmla="*/ 249 h 337"/>
                <a:gd name="T68" fmla="*/ 1052 w 1077"/>
                <a:gd name="T69" fmla="*/ 274 h 337"/>
                <a:gd name="T70" fmla="*/ 1034 w 1077"/>
                <a:gd name="T71" fmla="*/ 295 h 337"/>
                <a:gd name="T72" fmla="*/ 1013 w 1077"/>
                <a:gd name="T73" fmla="*/ 313 h 337"/>
                <a:gd name="T74" fmla="*/ 988 w 1077"/>
                <a:gd name="T75" fmla="*/ 326 h 337"/>
                <a:gd name="T76" fmla="*/ 962 w 1077"/>
                <a:gd name="T77" fmla="*/ 334 h 337"/>
                <a:gd name="T78" fmla="*/ 933 w 1077"/>
                <a:gd name="T79" fmla="*/ 337 h 337"/>
                <a:gd name="T80" fmla="*/ 144 w 1077"/>
                <a:gd name="T81" fmla="*/ 337 h 337"/>
                <a:gd name="T82" fmla="*/ 116 w 1077"/>
                <a:gd name="T83" fmla="*/ 334 h 337"/>
                <a:gd name="T84" fmla="*/ 88 w 1077"/>
                <a:gd name="T85" fmla="*/ 326 h 337"/>
                <a:gd name="T86" fmla="*/ 64 w 1077"/>
                <a:gd name="T87" fmla="*/ 313 h 337"/>
                <a:gd name="T88" fmla="*/ 42 w 1077"/>
                <a:gd name="T89" fmla="*/ 295 h 337"/>
                <a:gd name="T90" fmla="*/ 25 w 1077"/>
                <a:gd name="T91" fmla="*/ 274 h 337"/>
                <a:gd name="T92" fmla="*/ 12 w 1077"/>
                <a:gd name="T93" fmla="*/ 249 h 337"/>
                <a:gd name="T94" fmla="*/ 3 w 1077"/>
                <a:gd name="T95" fmla="*/ 222 h 337"/>
                <a:gd name="T96" fmla="*/ 0 w 1077"/>
                <a:gd name="T97" fmla="*/ 193 h 337"/>
                <a:gd name="T98" fmla="*/ 0 w 1077"/>
                <a:gd name="T99" fmla="*/ 143 h 337"/>
                <a:gd name="T100" fmla="*/ 3 w 1077"/>
                <a:gd name="T101" fmla="*/ 115 h 337"/>
                <a:gd name="T102" fmla="*/ 12 w 1077"/>
                <a:gd name="T103" fmla="*/ 87 h 337"/>
                <a:gd name="T104" fmla="*/ 25 w 1077"/>
                <a:gd name="T105" fmla="*/ 63 h 337"/>
                <a:gd name="T106" fmla="*/ 42 w 1077"/>
                <a:gd name="T107" fmla="*/ 41 h 337"/>
                <a:gd name="T108" fmla="*/ 64 w 1077"/>
                <a:gd name="T109" fmla="*/ 24 h 337"/>
                <a:gd name="T110" fmla="*/ 88 w 1077"/>
                <a:gd name="T111" fmla="*/ 11 h 337"/>
                <a:gd name="T112" fmla="*/ 116 w 1077"/>
                <a:gd name="T113" fmla="*/ 3 h 337"/>
                <a:gd name="T114" fmla="*/ 144 w 1077"/>
                <a:gd name="T115"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 h="337">
                  <a:moveTo>
                    <a:pt x="144" y="117"/>
                  </a:moveTo>
                  <a:lnTo>
                    <a:pt x="134" y="119"/>
                  </a:lnTo>
                  <a:lnTo>
                    <a:pt x="126" y="125"/>
                  </a:lnTo>
                  <a:lnTo>
                    <a:pt x="120" y="133"/>
                  </a:lnTo>
                  <a:lnTo>
                    <a:pt x="118" y="143"/>
                  </a:lnTo>
                  <a:lnTo>
                    <a:pt x="118" y="193"/>
                  </a:lnTo>
                  <a:lnTo>
                    <a:pt x="120" y="203"/>
                  </a:lnTo>
                  <a:lnTo>
                    <a:pt x="126" y="213"/>
                  </a:lnTo>
                  <a:lnTo>
                    <a:pt x="134" y="218"/>
                  </a:lnTo>
                  <a:lnTo>
                    <a:pt x="144" y="220"/>
                  </a:lnTo>
                  <a:lnTo>
                    <a:pt x="933" y="220"/>
                  </a:lnTo>
                  <a:lnTo>
                    <a:pt x="943" y="218"/>
                  </a:lnTo>
                  <a:lnTo>
                    <a:pt x="951" y="213"/>
                  </a:lnTo>
                  <a:lnTo>
                    <a:pt x="958" y="203"/>
                  </a:lnTo>
                  <a:lnTo>
                    <a:pt x="960" y="193"/>
                  </a:lnTo>
                  <a:lnTo>
                    <a:pt x="960" y="143"/>
                  </a:lnTo>
                  <a:lnTo>
                    <a:pt x="958" y="133"/>
                  </a:lnTo>
                  <a:lnTo>
                    <a:pt x="951" y="125"/>
                  </a:lnTo>
                  <a:lnTo>
                    <a:pt x="943" y="119"/>
                  </a:lnTo>
                  <a:lnTo>
                    <a:pt x="933" y="117"/>
                  </a:lnTo>
                  <a:lnTo>
                    <a:pt x="144" y="117"/>
                  </a:lnTo>
                  <a:close/>
                  <a:moveTo>
                    <a:pt x="144" y="0"/>
                  </a:moveTo>
                  <a:lnTo>
                    <a:pt x="932" y="0"/>
                  </a:lnTo>
                  <a:lnTo>
                    <a:pt x="962" y="3"/>
                  </a:lnTo>
                  <a:lnTo>
                    <a:pt x="988" y="11"/>
                  </a:lnTo>
                  <a:lnTo>
                    <a:pt x="1013" y="24"/>
                  </a:lnTo>
                  <a:lnTo>
                    <a:pt x="1034" y="41"/>
                  </a:lnTo>
                  <a:lnTo>
                    <a:pt x="1051" y="63"/>
                  </a:lnTo>
                  <a:lnTo>
                    <a:pt x="1066" y="87"/>
                  </a:lnTo>
                  <a:lnTo>
                    <a:pt x="1074" y="115"/>
                  </a:lnTo>
                  <a:lnTo>
                    <a:pt x="1077" y="143"/>
                  </a:lnTo>
                  <a:lnTo>
                    <a:pt x="1077" y="193"/>
                  </a:lnTo>
                  <a:lnTo>
                    <a:pt x="1074" y="222"/>
                  </a:lnTo>
                  <a:lnTo>
                    <a:pt x="1066" y="249"/>
                  </a:lnTo>
                  <a:lnTo>
                    <a:pt x="1052" y="274"/>
                  </a:lnTo>
                  <a:lnTo>
                    <a:pt x="1034" y="295"/>
                  </a:lnTo>
                  <a:lnTo>
                    <a:pt x="1013" y="313"/>
                  </a:lnTo>
                  <a:lnTo>
                    <a:pt x="988" y="326"/>
                  </a:lnTo>
                  <a:lnTo>
                    <a:pt x="962" y="334"/>
                  </a:lnTo>
                  <a:lnTo>
                    <a:pt x="933" y="337"/>
                  </a:lnTo>
                  <a:lnTo>
                    <a:pt x="144" y="337"/>
                  </a:lnTo>
                  <a:lnTo>
                    <a:pt x="116" y="334"/>
                  </a:lnTo>
                  <a:lnTo>
                    <a:pt x="88" y="326"/>
                  </a:lnTo>
                  <a:lnTo>
                    <a:pt x="64" y="313"/>
                  </a:lnTo>
                  <a:lnTo>
                    <a:pt x="42" y="295"/>
                  </a:lnTo>
                  <a:lnTo>
                    <a:pt x="25" y="274"/>
                  </a:lnTo>
                  <a:lnTo>
                    <a:pt x="12" y="249"/>
                  </a:lnTo>
                  <a:lnTo>
                    <a:pt x="3" y="222"/>
                  </a:lnTo>
                  <a:lnTo>
                    <a:pt x="0" y="193"/>
                  </a:lnTo>
                  <a:lnTo>
                    <a:pt x="0" y="143"/>
                  </a:lnTo>
                  <a:lnTo>
                    <a:pt x="3" y="115"/>
                  </a:lnTo>
                  <a:lnTo>
                    <a:pt x="12" y="87"/>
                  </a:lnTo>
                  <a:lnTo>
                    <a:pt x="25" y="63"/>
                  </a:lnTo>
                  <a:lnTo>
                    <a:pt x="42" y="41"/>
                  </a:lnTo>
                  <a:lnTo>
                    <a:pt x="64" y="24"/>
                  </a:lnTo>
                  <a:lnTo>
                    <a:pt x="88" y="11"/>
                  </a:lnTo>
                  <a:lnTo>
                    <a:pt x="116" y="3"/>
                  </a:lnTo>
                  <a:lnTo>
                    <a:pt x="144" y="0"/>
                  </a:lnTo>
                  <a:close/>
                </a:path>
              </a:pathLst>
            </a:custGeom>
            <a:solidFill>
              <a:schemeClr val="bg1">
                <a:lumMod val="75000"/>
              </a:schemeClr>
            </a:solidFill>
            <a:ln w="57150">
              <a:noFill/>
            </a:ln>
            <a:effectLst/>
          </p:spPr>
          <p:txBody>
            <a:bodyPr anchor="ctr">
              <a:normAutofit/>
            </a:bodyPr>
            <a:lstStyle/>
            <a:p>
              <a:pPr algn="ctr">
                <a:lnSpc>
                  <a:spcPct val="80000"/>
                </a:lnSpc>
              </a:pPr>
              <a:endParaRPr lang="en-GB" altLang="zh-CN" sz="500">
                <a:ea typeface="等线" panose="02010600030101010101" pitchFamily="2" charset="-122"/>
              </a:endParaRPr>
            </a:p>
          </p:txBody>
        </p:sp>
        <p:sp>
          <p:nvSpPr>
            <p:cNvPr id="11" name="íšļîḓè">
              <a:extLst>
                <a:ext uri="{FF2B5EF4-FFF2-40B4-BE49-F238E27FC236}">
                  <a16:creationId xmlns:a16="http://schemas.microsoft.com/office/drawing/2014/main" id="{A81706A9-E844-471B-9787-381AB631524B}"/>
                </a:ext>
              </a:extLst>
            </p:cNvPr>
            <p:cNvSpPr/>
            <p:nvPr/>
          </p:nvSpPr>
          <p:spPr bwMode="auto">
            <a:xfrm rot="10800000">
              <a:off x="5870999" y="2141310"/>
              <a:ext cx="438505" cy="242039"/>
            </a:xfrm>
            <a:custGeom>
              <a:avLst/>
              <a:gdLst>
                <a:gd name="T0" fmla="*/ 58 w 748"/>
                <a:gd name="T1" fmla="*/ 0 h 416"/>
                <a:gd name="T2" fmla="*/ 76 w 748"/>
                <a:gd name="T3" fmla="*/ 3 h 416"/>
                <a:gd name="T4" fmla="*/ 93 w 748"/>
                <a:gd name="T5" fmla="*/ 11 h 416"/>
                <a:gd name="T6" fmla="*/ 105 w 748"/>
                <a:gd name="T7" fmla="*/ 24 h 416"/>
                <a:gd name="T8" fmla="*/ 114 w 748"/>
                <a:gd name="T9" fmla="*/ 39 h 416"/>
                <a:gd name="T10" fmla="*/ 116 w 748"/>
                <a:gd name="T11" fmla="*/ 58 h 416"/>
                <a:gd name="T12" fmla="*/ 116 w 748"/>
                <a:gd name="T13" fmla="*/ 175 h 416"/>
                <a:gd name="T14" fmla="*/ 373 w 748"/>
                <a:gd name="T15" fmla="*/ 292 h 416"/>
                <a:gd name="T16" fmla="*/ 631 w 748"/>
                <a:gd name="T17" fmla="*/ 171 h 416"/>
                <a:gd name="T18" fmla="*/ 631 w 748"/>
                <a:gd name="T19" fmla="*/ 58 h 416"/>
                <a:gd name="T20" fmla="*/ 634 w 748"/>
                <a:gd name="T21" fmla="*/ 39 h 416"/>
                <a:gd name="T22" fmla="*/ 642 w 748"/>
                <a:gd name="T23" fmla="*/ 24 h 416"/>
                <a:gd name="T24" fmla="*/ 655 w 748"/>
                <a:gd name="T25" fmla="*/ 11 h 416"/>
                <a:gd name="T26" fmla="*/ 671 w 748"/>
                <a:gd name="T27" fmla="*/ 3 h 416"/>
                <a:gd name="T28" fmla="*/ 689 w 748"/>
                <a:gd name="T29" fmla="*/ 0 h 416"/>
                <a:gd name="T30" fmla="*/ 708 w 748"/>
                <a:gd name="T31" fmla="*/ 3 h 416"/>
                <a:gd name="T32" fmla="*/ 724 w 748"/>
                <a:gd name="T33" fmla="*/ 11 h 416"/>
                <a:gd name="T34" fmla="*/ 737 w 748"/>
                <a:gd name="T35" fmla="*/ 24 h 416"/>
                <a:gd name="T36" fmla="*/ 745 w 748"/>
                <a:gd name="T37" fmla="*/ 39 h 416"/>
                <a:gd name="T38" fmla="*/ 748 w 748"/>
                <a:gd name="T39" fmla="*/ 58 h 416"/>
                <a:gd name="T40" fmla="*/ 748 w 748"/>
                <a:gd name="T41" fmla="*/ 208 h 416"/>
                <a:gd name="T42" fmla="*/ 745 w 748"/>
                <a:gd name="T43" fmla="*/ 224 h 416"/>
                <a:gd name="T44" fmla="*/ 739 w 748"/>
                <a:gd name="T45" fmla="*/ 239 h 416"/>
                <a:gd name="T46" fmla="*/ 729 w 748"/>
                <a:gd name="T47" fmla="*/ 251 h 416"/>
                <a:gd name="T48" fmla="*/ 714 w 748"/>
                <a:gd name="T49" fmla="*/ 261 h 416"/>
                <a:gd name="T50" fmla="*/ 398 w 748"/>
                <a:gd name="T51" fmla="*/ 410 h 416"/>
                <a:gd name="T52" fmla="*/ 386 w 748"/>
                <a:gd name="T53" fmla="*/ 414 h 416"/>
                <a:gd name="T54" fmla="*/ 373 w 748"/>
                <a:gd name="T55" fmla="*/ 416 h 416"/>
                <a:gd name="T56" fmla="*/ 361 w 748"/>
                <a:gd name="T57" fmla="*/ 414 h 416"/>
                <a:gd name="T58" fmla="*/ 349 w 748"/>
                <a:gd name="T59" fmla="*/ 410 h 416"/>
                <a:gd name="T60" fmla="*/ 33 w 748"/>
                <a:gd name="T61" fmla="*/ 266 h 416"/>
                <a:gd name="T62" fmla="*/ 19 w 748"/>
                <a:gd name="T63" fmla="*/ 257 h 416"/>
                <a:gd name="T64" fmla="*/ 9 w 748"/>
                <a:gd name="T65" fmla="*/ 244 h 416"/>
                <a:gd name="T66" fmla="*/ 2 w 748"/>
                <a:gd name="T67" fmla="*/ 229 h 416"/>
                <a:gd name="T68" fmla="*/ 0 w 748"/>
                <a:gd name="T69" fmla="*/ 213 h 416"/>
                <a:gd name="T70" fmla="*/ 0 w 748"/>
                <a:gd name="T71" fmla="*/ 58 h 416"/>
                <a:gd name="T72" fmla="*/ 3 w 748"/>
                <a:gd name="T73" fmla="*/ 39 h 416"/>
                <a:gd name="T74" fmla="*/ 11 w 748"/>
                <a:gd name="T75" fmla="*/ 24 h 416"/>
                <a:gd name="T76" fmla="*/ 23 w 748"/>
                <a:gd name="T77" fmla="*/ 11 h 416"/>
                <a:gd name="T78" fmla="*/ 40 w 748"/>
                <a:gd name="T79" fmla="*/ 3 h 416"/>
                <a:gd name="T80" fmla="*/ 58 w 748"/>
                <a:gd name="T81"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8" h="416">
                  <a:moveTo>
                    <a:pt x="58" y="0"/>
                  </a:moveTo>
                  <a:lnTo>
                    <a:pt x="76" y="3"/>
                  </a:lnTo>
                  <a:lnTo>
                    <a:pt x="93" y="11"/>
                  </a:lnTo>
                  <a:lnTo>
                    <a:pt x="105" y="24"/>
                  </a:lnTo>
                  <a:lnTo>
                    <a:pt x="114" y="39"/>
                  </a:lnTo>
                  <a:lnTo>
                    <a:pt x="116" y="58"/>
                  </a:lnTo>
                  <a:lnTo>
                    <a:pt x="116" y="175"/>
                  </a:lnTo>
                  <a:lnTo>
                    <a:pt x="373" y="292"/>
                  </a:lnTo>
                  <a:lnTo>
                    <a:pt x="631" y="171"/>
                  </a:lnTo>
                  <a:lnTo>
                    <a:pt x="631" y="58"/>
                  </a:lnTo>
                  <a:lnTo>
                    <a:pt x="634" y="39"/>
                  </a:lnTo>
                  <a:lnTo>
                    <a:pt x="642" y="24"/>
                  </a:lnTo>
                  <a:lnTo>
                    <a:pt x="655" y="11"/>
                  </a:lnTo>
                  <a:lnTo>
                    <a:pt x="671" y="3"/>
                  </a:lnTo>
                  <a:lnTo>
                    <a:pt x="689" y="0"/>
                  </a:lnTo>
                  <a:lnTo>
                    <a:pt x="708" y="3"/>
                  </a:lnTo>
                  <a:lnTo>
                    <a:pt x="724" y="11"/>
                  </a:lnTo>
                  <a:lnTo>
                    <a:pt x="737" y="24"/>
                  </a:lnTo>
                  <a:lnTo>
                    <a:pt x="745" y="39"/>
                  </a:lnTo>
                  <a:lnTo>
                    <a:pt x="748" y="58"/>
                  </a:lnTo>
                  <a:lnTo>
                    <a:pt x="748" y="208"/>
                  </a:lnTo>
                  <a:lnTo>
                    <a:pt x="745" y="224"/>
                  </a:lnTo>
                  <a:lnTo>
                    <a:pt x="739" y="239"/>
                  </a:lnTo>
                  <a:lnTo>
                    <a:pt x="729" y="251"/>
                  </a:lnTo>
                  <a:lnTo>
                    <a:pt x="714" y="261"/>
                  </a:lnTo>
                  <a:lnTo>
                    <a:pt x="398" y="410"/>
                  </a:lnTo>
                  <a:lnTo>
                    <a:pt x="386" y="414"/>
                  </a:lnTo>
                  <a:lnTo>
                    <a:pt x="373" y="416"/>
                  </a:lnTo>
                  <a:lnTo>
                    <a:pt x="361" y="414"/>
                  </a:lnTo>
                  <a:lnTo>
                    <a:pt x="349" y="410"/>
                  </a:lnTo>
                  <a:lnTo>
                    <a:pt x="33" y="266"/>
                  </a:lnTo>
                  <a:lnTo>
                    <a:pt x="19" y="257"/>
                  </a:lnTo>
                  <a:lnTo>
                    <a:pt x="9" y="244"/>
                  </a:lnTo>
                  <a:lnTo>
                    <a:pt x="2" y="229"/>
                  </a:lnTo>
                  <a:lnTo>
                    <a:pt x="0" y="213"/>
                  </a:lnTo>
                  <a:lnTo>
                    <a:pt x="0" y="58"/>
                  </a:lnTo>
                  <a:lnTo>
                    <a:pt x="3" y="39"/>
                  </a:lnTo>
                  <a:lnTo>
                    <a:pt x="11" y="24"/>
                  </a:lnTo>
                  <a:lnTo>
                    <a:pt x="23" y="11"/>
                  </a:lnTo>
                  <a:lnTo>
                    <a:pt x="40" y="3"/>
                  </a:lnTo>
                  <a:lnTo>
                    <a:pt x="58" y="0"/>
                  </a:lnTo>
                  <a:close/>
                </a:path>
              </a:pathLst>
            </a:custGeom>
            <a:solidFill>
              <a:schemeClr val="bg1">
                <a:lumMod val="75000"/>
              </a:schemeClr>
            </a:solidFill>
            <a:ln w="57150">
              <a:noFill/>
            </a:ln>
            <a:effectLst/>
          </p:spPr>
          <p:txBody>
            <a:bodyPr anchor="ctr">
              <a:normAutofit/>
            </a:bodyPr>
            <a:lstStyle/>
            <a:p>
              <a:pPr algn="ctr">
                <a:lnSpc>
                  <a:spcPct val="80000"/>
                </a:lnSpc>
              </a:pPr>
              <a:endParaRPr lang="en-GB" altLang="zh-CN" sz="800">
                <a:ea typeface="等线" panose="02010600030101010101" pitchFamily="2" charset="-122"/>
              </a:endParaRPr>
            </a:p>
          </p:txBody>
        </p:sp>
        <p:sp>
          <p:nvSpPr>
            <p:cNvPr id="26631" name="íšḻïďê">
              <a:extLst>
                <a:ext uri="{FF2B5EF4-FFF2-40B4-BE49-F238E27FC236}">
                  <a16:creationId xmlns:a16="http://schemas.microsoft.com/office/drawing/2014/main" id="{49AA2890-B3A8-4C1E-A90D-95C5A7CD98D9}"/>
                </a:ext>
              </a:extLst>
            </p:cNvPr>
            <p:cNvSpPr>
              <a:spLocks noChangeArrowheads="1"/>
            </p:cNvSpPr>
            <p:nvPr/>
          </p:nvSpPr>
          <p:spPr bwMode="auto">
            <a:xfrm rot="10800000">
              <a:off x="5287534" y="2694826"/>
              <a:ext cx="298654" cy="239157"/>
            </a:xfrm>
            <a:custGeom>
              <a:avLst/>
              <a:gdLst>
                <a:gd name="T0" fmla="*/ 64 w 513"/>
                <a:gd name="T1" fmla="*/ 0 h 408"/>
                <a:gd name="T2" fmla="*/ 79 w 513"/>
                <a:gd name="T3" fmla="*/ 3 h 408"/>
                <a:gd name="T4" fmla="*/ 93 w 513"/>
                <a:gd name="T5" fmla="*/ 10 h 408"/>
                <a:gd name="T6" fmla="*/ 490 w 513"/>
                <a:gd name="T7" fmla="*/ 302 h 408"/>
                <a:gd name="T8" fmla="*/ 501 w 513"/>
                <a:gd name="T9" fmla="*/ 314 h 408"/>
                <a:gd name="T10" fmla="*/ 509 w 513"/>
                <a:gd name="T11" fmla="*/ 327 h 408"/>
                <a:gd name="T12" fmla="*/ 513 w 513"/>
                <a:gd name="T13" fmla="*/ 341 h 408"/>
                <a:gd name="T14" fmla="*/ 513 w 513"/>
                <a:gd name="T15" fmla="*/ 356 h 408"/>
                <a:gd name="T16" fmla="*/ 510 w 513"/>
                <a:gd name="T17" fmla="*/ 371 h 408"/>
                <a:gd name="T18" fmla="*/ 502 w 513"/>
                <a:gd name="T19" fmla="*/ 385 h 408"/>
                <a:gd name="T20" fmla="*/ 493 w 513"/>
                <a:gd name="T21" fmla="*/ 395 h 408"/>
                <a:gd name="T22" fmla="*/ 481 w 513"/>
                <a:gd name="T23" fmla="*/ 402 h 408"/>
                <a:gd name="T24" fmla="*/ 468 w 513"/>
                <a:gd name="T25" fmla="*/ 407 h 408"/>
                <a:gd name="T26" fmla="*/ 455 w 513"/>
                <a:gd name="T27" fmla="*/ 408 h 408"/>
                <a:gd name="T28" fmla="*/ 443 w 513"/>
                <a:gd name="T29" fmla="*/ 407 h 408"/>
                <a:gd name="T30" fmla="*/ 431 w 513"/>
                <a:gd name="T31" fmla="*/ 403 h 408"/>
                <a:gd name="T32" fmla="*/ 420 w 513"/>
                <a:gd name="T33" fmla="*/ 397 h 408"/>
                <a:gd name="T34" fmla="*/ 24 w 513"/>
                <a:gd name="T35" fmla="*/ 105 h 408"/>
                <a:gd name="T36" fmla="*/ 13 w 513"/>
                <a:gd name="T37" fmla="*/ 93 h 408"/>
                <a:gd name="T38" fmla="*/ 4 w 513"/>
                <a:gd name="T39" fmla="*/ 80 h 408"/>
                <a:gd name="T40" fmla="*/ 0 w 513"/>
                <a:gd name="T41" fmla="*/ 66 h 408"/>
                <a:gd name="T42" fmla="*/ 0 w 513"/>
                <a:gd name="T43" fmla="*/ 51 h 408"/>
                <a:gd name="T44" fmla="*/ 3 w 513"/>
                <a:gd name="T45" fmla="*/ 36 h 408"/>
                <a:gd name="T46" fmla="*/ 11 w 513"/>
                <a:gd name="T47" fmla="*/ 22 h 408"/>
                <a:gd name="T48" fmla="*/ 22 w 513"/>
                <a:gd name="T49" fmla="*/ 11 h 408"/>
                <a:gd name="T50" fmla="*/ 35 w 513"/>
                <a:gd name="T51" fmla="*/ 4 h 408"/>
                <a:gd name="T52" fmla="*/ 49 w 513"/>
                <a:gd name="T53" fmla="*/ 0 h 408"/>
                <a:gd name="T54" fmla="*/ 64 w 513"/>
                <a:gd name="T55"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3" h="408">
                  <a:moveTo>
                    <a:pt x="64" y="0"/>
                  </a:moveTo>
                  <a:lnTo>
                    <a:pt x="79" y="3"/>
                  </a:lnTo>
                  <a:lnTo>
                    <a:pt x="93" y="10"/>
                  </a:lnTo>
                  <a:lnTo>
                    <a:pt x="490" y="302"/>
                  </a:lnTo>
                  <a:lnTo>
                    <a:pt x="501" y="314"/>
                  </a:lnTo>
                  <a:lnTo>
                    <a:pt x="509" y="327"/>
                  </a:lnTo>
                  <a:lnTo>
                    <a:pt x="513" y="341"/>
                  </a:lnTo>
                  <a:lnTo>
                    <a:pt x="513" y="356"/>
                  </a:lnTo>
                  <a:lnTo>
                    <a:pt x="510" y="371"/>
                  </a:lnTo>
                  <a:lnTo>
                    <a:pt x="502" y="385"/>
                  </a:lnTo>
                  <a:lnTo>
                    <a:pt x="493" y="395"/>
                  </a:lnTo>
                  <a:lnTo>
                    <a:pt x="481" y="402"/>
                  </a:lnTo>
                  <a:lnTo>
                    <a:pt x="468" y="407"/>
                  </a:lnTo>
                  <a:lnTo>
                    <a:pt x="455" y="408"/>
                  </a:lnTo>
                  <a:lnTo>
                    <a:pt x="443" y="407"/>
                  </a:lnTo>
                  <a:lnTo>
                    <a:pt x="431" y="403"/>
                  </a:lnTo>
                  <a:lnTo>
                    <a:pt x="420" y="397"/>
                  </a:lnTo>
                  <a:lnTo>
                    <a:pt x="24" y="105"/>
                  </a:lnTo>
                  <a:lnTo>
                    <a:pt x="13" y="93"/>
                  </a:lnTo>
                  <a:lnTo>
                    <a:pt x="4" y="80"/>
                  </a:lnTo>
                  <a:lnTo>
                    <a:pt x="0" y="66"/>
                  </a:lnTo>
                  <a:lnTo>
                    <a:pt x="0" y="51"/>
                  </a:lnTo>
                  <a:lnTo>
                    <a:pt x="3" y="36"/>
                  </a:lnTo>
                  <a:lnTo>
                    <a:pt x="11" y="22"/>
                  </a:lnTo>
                  <a:lnTo>
                    <a:pt x="22" y="11"/>
                  </a:lnTo>
                  <a:lnTo>
                    <a:pt x="35" y="4"/>
                  </a:lnTo>
                  <a:lnTo>
                    <a:pt x="49" y="0"/>
                  </a:lnTo>
                  <a:lnTo>
                    <a:pt x="64" y="0"/>
                  </a:lnTo>
                  <a:close/>
                </a:path>
              </a:pathLst>
            </a:custGeom>
            <a:solidFill>
              <a:srgbClr val="F8D35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n-GB" altLang="zh-CN" sz="2700">
                <a:ea typeface="等线" panose="02010600030101010101" pitchFamily="2" charset="-122"/>
              </a:endParaRPr>
            </a:p>
          </p:txBody>
        </p:sp>
        <p:sp>
          <p:nvSpPr>
            <p:cNvPr id="26632" name="ïşḷîḋe">
              <a:extLst>
                <a:ext uri="{FF2B5EF4-FFF2-40B4-BE49-F238E27FC236}">
                  <a16:creationId xmlns:a16="http://schemas.microsoft.com/office/drawing/2014/main" id="{46B00349-959A-4B78-9BB8-0074018EF8E0}"/>
                </a:ext>
              </a:extLst>
            </p:cNvPr>
            <p:cNvSpPr>
              <a:spLocks noChangeArrowheads="1"/>
            </p:cNvSpPr>
            <p:nvPr/>
          </p:nvSpPr>
          <p:spPr bwMode="auto">
            <a:xfrm rot="10800000">
              <a:off x="6596478" y="3660786"/>
              <a:ext cx="304488" cy="242656"/>
            </a:xfrm>
            <a:custGeom>
              <a:avLst/>
              <a:gdLst>
                <a:gd name="T0" fmla="*/ 65 w 522"/>
                <a:gd name="T1" fmla="*/ 0 h 416"/>
                <a:gd name="T2" fmla="*/ 80 w 522"/>
                <a:gd name="T3" fmla="*/ 4 h 416"/>
                <a:gd name="T4" fmla="*/ 93 w 522"/>
                <a:gd name="T5" fmla="*/ 11 h 416"/>
                <a:gd name="T6" fmla="*/ 499 w 522"/>
                <a:gd name="T7" fmla="*/ 311 h 416"/>
                <a:gd name="T8" fmla="*/ 510 w 522"/>
                <a:gd name="T9" fmla="*/ 321 h 416"/>
                <a:gd name="T10" fmla="*/ 518 w 522"/>
                <a:gd name="T11" fmla="*/ 334 h 416"/>
                <a:gd name="T12" fmla="*/ 522 w 522"/>
                <a:gd name="T13" fmla="*/ 349 h 416"/>
                <a:gd name="T14" fmla="*/ 522 w 522"/>
                <a:gd name="T15" fmla="*/ 364 h 416"/>
                <a:gd name="T16" fmla="*/ 519 w 522"/>
                <a:gd name="T17" fmla="*/ 379 h 416"/>
                <a:gd name="T18" fmla="*/ 511 w 522"/>
                <a:gd name="T19" fmla="*/ 392 h 416"/>
                <a:gd name="T20" fmla="*/ 502 w 522"/>
                <a:gd name="T21" fmla="*/ 403 h 416"/>
                <a:gd name="T22" fmla="*/ 491 w 522"/>
                <a:gd name="T23" fmla="*/ 410 h 416"/>
                <a:gd name="T24" fmla="*/ 477 w 522"/>
                <a:gd name="T25" fmla="*/ 415 h 416"/>
                <a:gd name="T26" fmla="*/ 464 w 522"/>
                <a:gd name="T27" fmla="*/ 416 h 416"/>
                <a:gd name="T28" fmla="*/ 452 w 522"/>
                <a:gd name="T29" fmla="*/ 415 h 416"/>
                <a:gd name="T30" fmla="*/ 441 w 522"/>
                <a:gd name="T31" fmla="*/ 411 h 416"/>
                <a:gd name="T32" fmla="*/ 430 w 522"/>
                <a:gd name="T33" fmla="*/ 405 h 416"/>
                <a:gd name="T34" fmla="*/ 24 w 522"/>
                <a:gd name="T35" fmla="*/ 106 h 416"/>
                <a:gd name="T36" fmla="*/ 13 w 522"/>
                <a:gd name="T37" fmla="*/ 95 h 416"/>
                <a:gd name="T38" fmla="*/ 4 w 522"/>
                <a:gd name="T39" fmla="*/ 81 h 416"/>
                <a:gd name="T40" fmla="*/ 0 w 522"/>
                <a:gd name="T41" fmla="*/ 67 h 416"/>
                <a:gd name="T42" fmla="*/ 0 w 522"/>
                <a:gd name="T43" fmla="*/ 52 h 416"/>
                <a:gd name="T44" fmla="*/ 4 w 522"/>
                <a:gd name="T45" fmla="*/ 38 h 416"/>
                <a:gd name="T46" fmla="*/ 12 w 522"/>
                <a:gd name="T47" fmla="*/ 23 h 416"/>
                <a:gd name="T48" fmla="*/ 23 w 522"/>
                <a:gd name="T49" fmla="*/ 12 h 416"/>
                <a:gd name="T50" fmla="*/ 36 w 522"/>
                <a:gd name="T51" fmla="*/ 5 h 416"/>
                <a:gd name="T52" fmla="*/ 50 w 522"/>
                <a:gd name="T53" fmla="*/ 1 h 416"/>
                <a:gd name="T54" fmla="*/ 65 w 522"/>
                <a:gd name="T5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2" h="416">
                  <a:moveTo>
                    <a:pt x="65" y="0"/>
                  </a:moveTo>
                  <a:lnTo>
                    <a:pt x="80" y="4"/>
                  </a:lnTo>
                  <a:lnTo>
                    <a:pt x="93" y="11"/>
                  </a:lnTo>
                  <a:lnTo>
                    <a:pt x="499" y="311"/>
                  </a:lnTo>
                  <a:lnTo>
                    <a:pt x="510" y="321"/>
                  </a:lnTo>
                  <a:lnTo>
                    <a:pt x="518" y="334"/>
                  </a:lnTo>
                  <a:lnTo>
                    <a:pt x="522" y="349"/>
                  </a:lnTo>
                  <a:lnTo>
                    <a:pt x="522" y="364"/>
                  </a:lnTo>
                  <a:lnTo>
                    <a:pt x="519" y="379"/>
                  </a:lnTo>
                  <a:lnTo>
                    <a:pt x="511" y="392"/>
                  </a:lnTo>
                  <a:lnTo>
                    <a:pt x="502" y="403"/>
                  </a:lnTo>
                  <a:lnTo>
                    <a:pt x="491" y="410"/>
                  </a:lnTo>
                  <a:lnTo>
                    <a:pt x="477" y="415"/>
                  </a:lnTo>
                  <a:lnTo>
                    <a:pt x="464" y="416"/>
                  </a:lnTo>
                  <a:lnTo>
                    <a:pt x="452" y="415"/>
                  </a:lnTo>
                  <a:lnTo>
                    <a:pt x="441" y="411"/>
                  </a:lnTo>
                  <a:lnTo>
                    <a:pt x="430" y="405"/>
                  </a:lnTo>
                  <a:lnTo>
                    <a:pt x="24" y="106"/>
                  </a:lnTo>
                  <a:lnTo>
                    <a:pt x="13" y="95"/>
                  </a:lnTo>
                  <a:lnTo>
                    <a:pt x="4" y="81"/>
                  </a:lnTo>
                  <a:lnTo>
                    <a:pt x="0" y="67"/>
                  </a:lnTo>
                  <a:lnTo>
                    <a:pt x="0" y="52"/>
                  </a:lnTo>
                  <a:lnTo>
                    <a:pt x="4" y="38"/>
                  </a:lnTo>
                  <a:lnTo>
                    <a:pt x="12" y="23"/>
                  </a:lnTo>
                  <a:lnTo>
                    <a:pt x="23" y="12"/>
                  </a:lnTo>
                  <a:lnTo>
                    <a:pt x="36" y="5"/>
                  </a:lnTo>
                  <a:lnTo>
                    <a:pt x="50" y="1"/>
                  </a:lnTo>
                  <a:lnTo>
                    <a:pt x="65" y="0"/>
                  </a:lnTo>
                  <a:close/>
                </a:path>
              </a:pathLst>
            </a:custGeom>
            <a:solidFill>
              <a:srgbClr val="F8D35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n-GB" altLang="zh-CN" sz="2700">
                <a:ea typeface="等线" panose="02010600030101010101" pitchFamily="2" charset="-122"/>
              </a:endParaRPr>
            </a:p>
          </p:txBody>
        </p:sp>
        <p:sp>
          <p:nvSpPr>
            <p:cNvPr id="26633" name="îşḷïďe">
              <a:extLst>
                <a:ext uri="{FF2B5EF4-FFF2-40B4-BE49-F238E27FC236}">
                  <a16:creationId xmlns:a16="http://schemas.microsoft.com/office/drawing/2014/main" id="{5F6CE453-56A1-4ECB-B4FD-3B2BABAFF153}"/>
                </a:ext>
              </a:extLst>
            </p:cNvPr>
            <p:cNvSpPr>
              <a:spLocks noChangeArrowheads="1"/>
            </p:cNvSpPr>
            <p:nvPr/>
          </p:nvSpPr>
          <p:spPr bwMode="auto">
            <a:xfrm rot="10800000">
              <a:off x="6585979" y="2694826"/>
              <a:ext cx="314987" cy="250823"/>
            </a:xfrm>
            <a:custGeom>
              <a:avLst/>
              <a:gdLst>
                <a:gd name="T0" fmla="*/ 476 w 541"/>
                <a:gd name="T1" fmla="*/ 0 h 429"/>
                <a:gd name="T2" fmla="*/ 492 w 541"/>
                <a:gd name="T3" fmla="*/ 0 h 429"/>
                <a:gd name="T4" fmla="*/ 506 w 541"/>
                <a:gd name="T5" fmla="*/ 4 h 429"/>
                <a:gd name="T6" fmla="*/ 519 w 541"/>
                <a:gd name="T7" fmla="*/ 12 h 429"/>
                <a:gd name="T8" fmla="*/ 529 w 541"/>
                <a:gd name="T9" fmla="*/ 24 h 429"/>
                <a:gd name="T10" fmla="*/ 538 w 541"/>
                <a:gd name="T11" fmla="*/ 37 h 429"/>
                <a:gd name="T12" fmla="*/ 541 w 541"/>
                <a:gd name="T13" fmla="*/ 52 h 429"/>
                <a:gd name="T14" fmla="*/ 541 w 541"/>
                <a:gd name="T15" fmla="*/ 67 h 429"/>
                <a:gd name="T16" fmla="*/ 537 w 541"/>
                <a:gd name="T17" fmla="*/ 82 h 429"/>
                <a:gd name="T18" fmla="*/ 528 w 541"/>
                <a:gd name="T19" fmla="*/ 94 h 429"/>
                <a:gd name="T20" fmla="*/ 517 w 541"/>
                <a:gd name="T21" fmla="*/ 105 h 429"/>
                <a:gd name="T22" fmla="*/ 93 w 541"/>
                <a:gd name="T23" fmla="*/ 418 h 429"/>
                <a:gd name="T24" fmla="*/ 83 w 541"/>
                <a:gd name="T25" fmla="*/ 424 h 429"/>
                <a:gd name="T26" fmla="*/ 71 w 541"/>
                <a:gd name="T27" fmla="*/ 428 h 429"/>
                <a:gd name="T28" fmla="*/ 59 w 541"/>
                <a:gd name="T29" fmla="*/ 429 h 429"/>
                <a:gd name="T30" fmla="*/ 45 w 541"/>
                <a:gd name="T31" fmla="*/ 428 h 429"/>
                <a:gd name="T32" fmla="*/ 33 w 541"/>
                <a:gd name="T33" fmla="*/ 423 h 429"/>
                <a:gd name="T34" fmla="*/ 22 w 541"/>
                <a:gd name="T35" fmla="*/ 416 h 429"/>
                <a:gd name="T36" fmla="*/ 12 w 541"/>
                <a:gd name="T37" fmla="*/ 406 h 429"/>
                <a:gd name="T38" fmla="*/ 4 w 541"/>
                <a:gd name="T39" fmla="*/ 392 h 429"/>
                <a:gd name="T40" fmla="*/ 0 w 541"/>
                <a:gd name="T41" fmla="*/ 377 h 429"/>
                <a:gd name="T42" fmla="*/ 0 w 541"/>
                <a:gd name="T43" fmla="*/ 362 h 429"/>
                <a:gd name="T44" fmla="*/ 4 w 541"/>
                <a:gd name="T45" fmla="*/ 348 h 429"/>
                <a:gd name="T46" fmla="*/ 13 w 541"/>
                <a:gd name="T47" fmla="*/ 335 h 429"/>
                <a:gd name="T48" fmla="*/ 24 w 541"/>
                <a:gd name="T49" fmla="*/ 323 h 429"/>
                <a:gd name="T50" fmla="*/ 448 w 541"/>
                <a:gd name="T51" fmla="*/ 11 h 429"/>
                <a:gd name="T52" fmla="*/ 462 w 541"/>
                <a:gd name="T53" fmla="*/ 3 h 429"/>
                <a:gd name="T54" fmla="*/ 476 w 541"/>
                <a:gd name="T55"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1" h="429">
                  <a:moveTo>
                    <a:pt x="476" y="0"/>
                  </a:moveTo>
                  <a:lnTo>
                    <a:pt x="492" y="0"/>
                  </a:lnTo>
                  <a:lnTo>
                    <a:pt x="506" y="4"/>
                  </a:lnTo>
                  <a:lnTo>
                    <a:pt x="519" y="12"/>
                  </a:lnTo>
                  <a:lnTo>
                    <a:pt x="529" y="24"/>
                  </a:lnTo>
                  <a:lnTo>
                    <a:pt x="538" y="37"/>
                  </a:lnTo>
                  <a:lnTo>
                    <a:pt x="541" y="52"/>
                  </a:lnTo>
                  <a:lnTo>
                    <a:pt x="541" y="67"/>
                  </a:lnTo>
                  <a:lnTo>
                    <a:pt x="537" y="82"/>
                  </a:lnTo>
                  <a:lnTo>
                    <a:pt x="528" y="94"/>
                  </a:lnTo>
                  <a:lnTo>
                    <a:pt x="517" y="105"/>
                  </a:lnTo>
                  <a:lnTo>
                    <a:pt x="93" y="418"/>
                  </a:lnTo>
                  <a:lnTo>
                    <a:pt x="83" y="424"/>
                  </a:lnTo>
                  <a:lnTo>
                    <a:pt x="71" y="428"/>
                  </a:lnTo>
                  <a:lnTo>
                    <a:pt x="59" y="429"/>
                  </a:lnTo>
                  <a:lnTo>
                    <a:pt x="45" y="428"/>
                  </a:lnTo>
                  <a:lnTo>
                    <a:pt x="33" y="423"/>
                  </a:lnTo>
                  <a:lnTo>
                    <a:pt x="22" y="416"/>
                  </a:lnTo>
                  <a:lnTo>
                    <a:pt x="12" y="406"/>
                  </a:lnTo>
                  <a:lnTo>
                    <a:pt x="4" y="392"/>
                  </a:lnTo>
                  <a:lnTo>
                    <a:pt x="0" y="377"/>
                  </a:lnTo>
                  <a:lnTo>
                    <a:pt x="0" y="362"/>
                  </a:lnTo>
                  <a:lnTo>
                    <a:pt x="4" y="348"/>
                  </a:lnTo>
                  <a:lnTo>
                    <a:pt x="13" y="335"/>
                  </a:lnTo>
                  <a:lnTo>
                    <a:pt x="24" y="323"/>
                  </a:lnTo>
                  <a:lnTo>
                    <a:pt x="448" y="11"/>
                  </a:lnTo>
                  <a:lnTo>
                    <a:pt x="462" y="3"/>
                  </a:lnTo>
                  <a:lnTo>
                    <a:pt x="476" y="0"/>
                  </a:lnTo>
                  <a:close/>
                </a:path>
              </a:pathLst>
            </a:custGeom>
            <a:solidFill>
              <a:srgbClr val="F8D35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n-GB" altLang="zh-CN" sz="2700">
                <a:ea typeface="等线" panose="02010600030101010101" pitchFamily="2" charset="-122"/>
              </a:endParaRPr>
            </a:p>
          </p:txBody>
        </p:sp>
        <p:sp>
          <p:nvSpPr>
            <p:cNvPr id="26634" name="iṩḷîḋe">
              <a:extLst>
                <a:ext uri="{FF2B5EF4-FFF2-40B4-BE49-F238E27FC236}">
                  <a16:creationId xmlns:a16="http://schemas.microsoft.com/office/drawing/2014/main" id="{C28C11C8-D875-4F9D-B452-0A4E3721C18A}"/>
                </a:ext>
              </a:extLst>
            </p:cNvPr>
            <p:cNvSpPr>
              <a:spLocks noChangeArrowheads="1"/>
            </p:cNvSpPr>
            <p:nvPr/>
          </p:nvSpPr>
          <p:spPr bwMode="auto">
            <a:xfrm rot="10800000">
              <a:off x="5287534" y="3671285"/>
              <a:ext cx="289321" cy="232157"/>
            </a:xfrm>
            <a:custGeom>
              <a:avLst/>
              <a:gdLst>
                <a:gd name="T0" fmla="*/ 431 w 495"/>
                <a:gd name="T1" fmla="*/ 0 h 398"/>
                <a:gd name="T2" fmla="*/ 446 w 495"/>
                <a:gd name="T3" fmla="*/ 1 h 398"/>
                <a:gd name="T4" fmla="*/ 460 w 495"/>
                <a:gd name="T5" fmla="*/ 5 h 398"/>
                <a:gd name="T6" fmla="*/ 474 w 495"/>
                <a:gd name="T7" fmla="*/ 12 h 398"/>
                <a:gd name="T8" fmla="*/ 484 w 495"/>
                <a:gd name="T9" fmla="*/ 23 h 398"/>
                <a:gd name="T10" fmla="*/ 492 w 495"/>
                <a:gd name="T11" fmla="*/ 38 h 398"/>
                <a:gd name="T12" fmla="*/ 495 w 495"/>
                <a:gd name="T13" fmla="*/ 52 h 398"/>
                <a:gd name="T14" fmla="*/ 495 w 495"/>
                <a:gd name="T15" fmla="*/ 67 h 398"/>
                <a:gd name="T16" fmla="*/ 491 w 495"/>
                <a:gd name="T17" fmla="*/ 81 h 398"/>
                <a:gd name="T18" fmla="*/ 483 w 495"/>
                <a:gd name="T19" fmla="*/ 95 h 398"/>
                <a:gd name="T20" fmla="*/ 472 w 495"/>
                <a:gd name="T21" fmla="*/ 106 h 398"/>
                <a:gd name="T22" fmla="*/ 92 w 495"/>
                <a:gd name="T23" fmla="*/ 385 h 398"/>
                <a:gd name="T24" fmla="*/ 81 w 495"/>
                <a:gd name="T25" fmla="*/ 391 h 398"/>
                <a:gd name="T26" fmla="*/ 70 w 495"/>
                <a:gd name="T27" fmla="*/ 395 h 398"/>
                <a:gd name="T28" fmla="*/ 58 w 495"/>
                <a:gd name="T29" fmla="*/ 398 h 398"/>
                <a:gd name="T30" fmla="*/ 44 w 495"/>
                <a:gd name="T31" fmla="*/ 395 h 398"/>
                <a:gd name="T32" fmla="*/ 31 w 495"/>
                <a:gd name="T33" fmla="*/ 390 h 398"/>
                <a:gd name="T34" fmla="*/ 20 w 495"/>
                <a:gd name="T35" fmla="*/ 383 h 398"/>
                <a:gd name="T36" fmla="*/ 11 w 495"/>
                <a:gd name="T37" fmla="*/ 373 h 398"/>
                <a:gd name="T38" fmla="*/ 3 w 495"/>
                <a:gd name="T39" fmla="*/ 359 h 398"/>
                <a:gd name="T40" fmla="*/ 0 w 495"/>
                <a:gd name="T41" fmla="*/ 345 h 398"/>
                <a:gd name="T42" fmla="*/ 0 w 495"/>
                <a:gd name="T43" fmla="*/ 329 h 398"/>
                <a:gd name="T44" fmla="*/ 4 w 495"/>
                <a:gd name="T45" fmla="*/ 315 h 398"/>
                <a:gd name="T46" fmla="*/ 12 w 495"/>
                <a:gd name="T47" fmla="*/ 302 h 398"/>
                <a:gd name="T48" fmla="*/ 23 w 495"/>
                <a:gd name="T49" fmla="*/ 291 h 398"/>
                <a:gd name="T50" fmla="*/ 402 w 495"/>
                <a:gd name="T51" fmla="*/ 11 h 398"/>
                <a:gd name="T52" fmla="*/ 417 w 495"/>
                <a:gd name="T53" fmla="*/ 4 h 398"/>
                <a:gd name="T54" fmla="*/ 431 w 495"/>
                <a:gd name="T55"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5" h="398">
                  <a:moveTo>
                    <a:pt x="431" y="0"/>
                  </a:moveTo>
                  <a:lnTo>
                    <a:pt x="446" y="1"/>
                  </a:lnTo>
                  <a:lnTo>
                    <a:pt x="460" y="5"/>
                  </a:lnTo>
                  <a:lnTo>
                    <a:pt x="474" y="12"/>
                  </a:lnTo>
                  <a:lnTo>
                    <a:pt x="484" y="23"/>
                  </a:lnTo>
                  <a:lnTo>
                    <a:pt x="492" y="38"/>
                  </a:lnTo>
                  <a:lnTo>
                    <a:pt x="495" y="52"/>
                  </a:lnTo>
                  <a:lnTo>
                    <a:pt x="495" y="67"/>
                  </a:lnTo>
                  <a:lnTo>
                    <a:pt x="491" y="81"/>
                  </a:lnTo>
                  <a:lnTo>
                    <a:pt x="483" y="95"/>
                  </a:lnTo>
                  <a:lnTo>
                    <a:pt x="472" y="106"/>
                  </a:lnTo>
                  <a:lnTo>
                    <a:pt x="92" y="385"/>
                  </a:lnTo>
                  <a:lnTo>
                    <a:pt x="81" y="391"/>
                  </a:lnTo>
                  <a:lnTo>
                    <a:pt x="70" y="395"/>
                  </a:lnTo>
                  <a:lnTo>
                    <a:pt x="58" y="398"/>
                  </a:lnTo>
                  <a:lnTo>
                    <a:pt x="44" y="395"/>
                  </a:lnTo>
                  <a:lnTo>
                    <a:pt x="31" y="390"/>
                  </a:lnTo>
                  <a:lnTo>
                    <a:pt x="20" y="383"/>
                  </a:lnTo>
                  <a:lnTo>
                    <a:pt x="11" y="373"/>
                  </a:lnTo>
                  <a:lnTo>
                    <a:pt x="3" y="359"/>
                  </a:lnTo>
                  <a:lnTo>
                    <a:pt x="0" y="345"/>
                  </a:lnTo>
                  <a:lnTo>
                    <a:pt x="0" y="329"/>
                  </a:lnTo>
                  <a:lnTo>
                    <a:pt x="4" y="315"/>
                  </a:lnTo>
                  <a:lnTo>
                    <a:pt x="12" y="302"/>
                  </a:lnTo>
                  <a:lnTo>
                    <a:pt x="23" y="291"/>
                  </a:lnTo>
                  <a:lnTo>
                    <a:pt x="402" y="11"/>
                  </a:lnTo>
                  <a:lnTo>
                    <a:pt x="417" y="4"/>
                  </a:lnTo>
                  <a:lnTo>
                    <a:pt x="431" y="0"/>
                  </a:lnTo>
                  <a:close/>
                </a:path>
              </a:pathLst>
            </a:custGeom>
            <a:solidFill>
              <a:srgbClr val="F8D35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n-GB" altLang="zh-CN" sz="2700">
                <a:ea typeface="等线" panose="02010600030101010101" pitchFamily="2" charset="-122"/>
              </a:endParaRPr>
            </a:p>
          </p:txBody>
        </p:sp>
        <p:sp>
          <p:nvSpPr>
            <p:cNvPr id="26635" name="isḻïḑè">
              <a:extLst>
                <a:ext uri="{FF2B5EF4-FFF2-40B4-BE49-F238E27FC236}">
                  <a16:creationId xmlns:a16="http://schemas.microsoft.com/office/drawing/2014/main" id="{18C07B15-0985-4C79-96C1-F9786FA30C88}"/>
                </a:ext>
              </a:extLst>
            </p:cNvPr>
            <p:cNvSpPr>
              <a:spLocks noChangeArrowheads="1"/>
            </p:cNvSpPr>
            <p:nvPr/>
          </p:nvSpPr>
          <p:spPr bwMode="auto">
            <a:xfrm rot="10800000">
              <a:off x="5125375" y="3265302"/>
              <a:ext cx="328986" cy="67664"/>
            </a:xfrm>
            <a:custGeom>
              <a:avLst/>
              <a:gdLst>
                <a:gd name="T0" fmla="*/ 58 w 563"/>
                <a:gd name="T1" fmla="*/ 0 h 117"/>
                <a:gd name="T2" fmla="*/ 505 w 563"/>
                <a:gd name="T3" fmla="*/ 0 h 117"/>
                <a:gd name="T4" fmla="*/ 524 w 563"/>
                <a:gd name="T5" fmla="*/ 3 h 117"/>
                <a:gd name="T6" fmla="*/ 540 w 563"/>
                <a:gd name="T7" fmla="*/ 11 h 117"/>
                <a:gd name="T8" fmla="*/ 552 w 563"/>
                <a:gd name="T9" fmla="*/ 24 h 117"/>
                <a:gd name="T10" fmla="*/ 560 w 563"/>
                <a:gd name="T11" fmla="*/ 39 h 117"/>
                <a:gd name="T12" fmla="*/ 563 w 563"/>
                <a:gd name="T13" fmla="*/ 59 h 117"/>
                <a:gd name="T14" fmla="*/ 560 w 563"/>
                <a:gd name="T15" fmla="*/ 77 h 117"/>
                <a:gd name="T16" fmla="*/ 552 w 563"/>
                <a:gd name="T17" fmla="*/ 92 h 117"/>
                <a:gd name="T18" fmla="*/ 540 w 563"/>
                <a:gd name="T19" fmla="*/ 106 h 117"/>
                <a:gd name="T20" fmla="*/ 524 w 563"/>
                <a:gd name="T21" fmla="*/ 114 h 117"/>
                <a:gd name="T22" fmla="*/ 505 w 563"/>
                <a:gd name="T23" fmla="*/ 117 h 117"/>
                <a:gd name="T24" fmla="*/ 58 w 563"/>
                <a:gd name="T25" fmla="*/ 117 h 117"/>
                <a:gd name="T26" fmla="*/ 39 w 563"/>
                <a:gd name="T27" fmla="*/ 114 h 117"/>
                <a:gd name="T28" fmla="*/ 23 w 563"/>
                <a:gd name="T29" fmla="*/ 106 h 117"/>
                <a:gd name="T30" fmla="*/ 11 w 563"/>
                <a:gd name="T31" fmla="*/ 92 h 117"/>
                <a:gd name="T32" fmla="*/ 3 w 563"/>
                <a:gd name="T33" fmla="*/ 77 h 117"/>
                <a:gd name="T34" fmla="*/ 0 w 563"/>
                <a:gd name="T35" fmla="*/ 59 h 117"/>
                <a:gd name="T36" fmla="*/ 3 w 563"/>
                <a:gd name="T37" fmla="*/ 39 h 117"/>
                <a:gd name="T38" fmla="*/ 11 w 563"/>
                <a:gd name="T39" fmla="*/ 24 h 117"/>
                <a:gd name="T40" fmla="*/ 23 w 563"/>
                <a:gd name="T41" fmla="*/ 11 h 117"/>
                <a:gd name="T42" fmla="*/ 39 w 563"/>
                <a:gd name="T43" fmla="*/ 3 h 117"/>
                <a:gd name="T44" fmla="*/ 58 w 563"/>
                <a:gd name="T4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3" h="117">
                  <a:moveTo>
                    <a:pt x="58" y="0"/>
                  </a:moveTo>
                  <a:lnTo>
                    <a:pt x="505" y="0"/>
                  </a:lnTo>
                  <a:lnTo>
                    <a:pt x="524" y="3"/>
                  </a:lnTo>
                  <a:lnTo>
                    <a:pt x="540" y="11"/>
                  </a:lnTo>
                  <a:lnTo>
                    <a:pt x="552" y="24"/>
                  </a:lnTo>
                  <a:lnTo>
                    <a:pt x="560" y="39"/>
                  </a:lnTo>
                  <a:lnTo>
                    <a:pt x="563" y="59"/>
                  </a:lnTo>
                  <a:lnTo>
                    <a:pt x="560" y="77"/>
                  </a:lnTo>
                  <a:lnTo>
                    <a:pt x="552" y="92"/>
                  </a:lnTo>
                  <a:lnTo>
                    <a:pt x="540" y="106"/>
                  </a:lnTo>
                  <a:lnTo>
                    <a:pt x="524" y="114"/>
                  </a:lnTo>
                  <a:lnTo>
                    <a:pt x="505" y="117"/>
                  </a:lnTo>
                  <a:lnTo>
                    <a:pt x="58" y="117"/>
                  </a:lnTo>
                  <a:lnTo>
                    <a:pt x="39" y="114"/>
                  </a:lnTo>
                  <a:lnTo>
                    <a:pt x="23" y="106"/>
                  </a:lnTo>
                  <a:lnTo>
                    <a:pt x="11" y="92"/>
                  </a:lnTo>
                  <a:lnTo>
                    <a:pt x="3" y="77"/>
                  </a:lnTo>
                  <a:lnTo>
                    <a:pt x="0" y="59"/>
                  </a:lnTo>
                  <a:lnTo>
                    <a:pt x="3" y="39"/>
                  </a:lnTo>
                  <a:lnTo>
                    <a:pt x="11" y="24"/>
                  </a:lnTo>
                  <a:lnTo>
                    <a:pt x="23" y="11"/>
                  </a:lnTo>
                  <a:lnTo>
                    <a:pt x="39" y="3"/>
                  </a:lnTo>
                  <a:lnTo>
                    <a:pt x="58" y="0"/>
                  </a:lnTo>
                  <a:close/>
                </a:path>
              </a:pathLst>
            </a:custGeom>
            <a:solidFill>
              <a:srgbClr val="F8D35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n-GB" altLang="zh-CN" sz="2700">
                <a:ea typeface="等线" panose="02010600030101010101" pitchFamily="2" charset="-122"/>
              </a:endParaRPr>
            </a:p>
          </p:txBody>
        </p:sp>
        <p:sp>
          <p:nvSpPr>
            <p:cNvPr id="26636" name="íS1íde">
              <a:extLst>
                <a:ext uri="{FF2B5EF4-FFF2-40B4-BE49-F238E27FC236}">
                  <a16:creationId xmlns:a16="http://schemas.microsoft.com/office/drawing/2014/main" id="{F90BCD82-BA62-465F-901E-373856B33DD2}"/>
                </a:ext>
              </a:extLst>
            </p:cNvPr>
            <p:cNvSpPr>
              <a:spLocks noChangeArrowheads="1"/>
            </p:cNvSpPr>
            <p:nvPr/>
          </p:nvSpPr>
          <p:spPr bwMode="auto">
            <a:xfrm rot="10800000">
              <a:off x="6728306" y="3265302"/>
              <a:ext cx="338319" cy="67664"/>
            </a:xfrm>
            <a:custGeom>
              <a:avLst/>
              <a:gdLst>
                <a:gd name="T0" fmla="*/ 58 w 579"/>
                <a:gd name="T1" fmla="*/ 0 h 117"/>
                <a:gd name="T2" fmla="*/ 520 w 579"/>
                <a:gd name="T3" fmla="*/ 0 h 117"/>
                <a:gd name="T4" fmla="*/ 539 w 579"/>
                <a:gd name="T5" fmla="*/ 3 h 117"/>
                <a:gd name="T6" fmla="*/ 555 w 579"/>
                <a:gd name="T7" fmla="*/ 11 h 117"/>
                <a:gd name="T8" fmla="*/ 568 w 579"/>
                <a:gd name="T9" fmla="*/ 24 h 117"/>
                <a:gd name="T10" fmla="*/ 576 w 579"/>
                <a:gd name="T11" fmla="*/ 39 h 117"/>
                <a:gd name="T12" fmla="*/ 579 w 579"/>
                <a:gd name="T13" fmla="*/ 59 h 117"/>
                <a:gd name="T14" fmla="*/ 576 w 579"/>
                <a:gd name="T15" fmla="*/ 77 h 117"/>
                <a:gd name="T16" fmla="*/ 568 w 579"/>
                <a:gd name="T17" fmla="*/ 92 h 117"/>
                <a:gd name="T18" fmla="*/ 555 w 579"/>
                <a:gd name="T19" fmla="*/ 106 h 117"/>
                <a:gd name="T20" fmla="*/ 538 w 579"/>
                <a:gd name="T21" fmla="*/ 114 h 117"/>
                <a:gd name="T22" fmla="*/ 520 w 579"/>
                <a:gd name="T23" fmla="*/ 117 h 117"/>
                <a:gd name="T24" fmla="*/ 58 w 579"/>
                <a:gd name="T25" fmla="*/ 117 h 117"/>
                <a:gd name="T26" fmla="*/ 40 w 579"/>
                <a:gd name="T27" fmla="*/ 114 h 117"/>
                <a:gd name="T28" fmla="*/ 24 w 579"/>
                <a:gd name="T29" fmla="*/ 106 h 117"/>
                <a:gd name="T30" fmla="*/ 11 w 579"/>
                <a:gd name="T31" fmla="*/ 92 h 117"/>
                <a:gd name="T32" fmla="*/ 3 w 579"/>
                <a:gd name="T33" fmla="*/ 77 h 117"/>
                <a:gd name="T34" fmla="*/ 0 w 579"/>
                <a:gd name="T35" fmla="*/ 59 h 117"/>
                <a:gd name="T36" fmla="*/ 0 w 579"/>
                <a:gd name="T37" fmla="*/ 58 h 117"/>
                <a:gd name="T38" fmla="*/ 3 w 579"/>
                <a:gd name="T39" fmla="*/ 39 h 117"/>
                <a:gd name="T40" fmla="*/ 11 w 579"/>
                <a:gd name="T41" fmla="*/ 24 h 117"/>
                <a:gd name="T42" fmla="*/ 24 w 579"/>
                <a:gd name="T43" fmla="*/ 11 h 117"/>
                <a:gd name="T44" fmla="*/ 40 w 579"/>
                <a:gd name="T45" fmla="*/ 3 h 117"/>
                <a:gd name="T46" fmla="*/ 58 w 579"/>
                <a:gd name="T4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9" h="117">
                  <a:moveTo>
                    <a:pt x="58" y="0"/>
                  </a:moveTo>
                  <a:lnTo>
                    <a:pt x="520" y="0"/>
                  </a:lnTo>
                  <a:lnTo>
                    <a:pt x="539" y="3"/>
                  </a:lnTo>
                  <a:lnTo>
                    <a:pt x="555" y="11"/>
                  </a:lnTo>
                  <a:lnTo>
                    <a:pt x="568" y="24"/>
                  </a:lnTo>
                  <a:lnTo>
                    <a:pt x="576" y="39"/>
                  </a:lnTo>
                  <a:lnTo>
                    <a:pt x="579" y="59"/>
                  </a:lnTo>
                  <a:lnTo>
                    <a:pt x="576" y="77"/>
                  </a:lnTo>
                  <a:lnTo>
                    <a:pt x="568" y="92"/>
                  </a:lnTo>
                  <a:lnTo>
                    <a:pt x="555" y="106"/>
                  </a:lnTo>
                  <a:lnTo>
                    <a:pt x="538" y="114"/>
                  </a:lnTo>
                  <a:lnTo>
                    <a:pt x="520" y="117"/>
                  </a:lnTo>
                  <a:lnTo>
                    <a:pt x="58" y="117"/>
                  </a:lnTo>
                  <a:lnTo>
                    <a:pt x="40" y="114"/>
                  </a:lnTo>
                  <a:lnTo>
                    <a:pt x="24" y="106"/>
                  </a:lnTo>
                  <a:lnTo>
                    <a:pt x="11" y="92"/>
                  </a:lnTo>
                  <a:lnTo>
                    <a:pt x="3" y="77"/>
                  </a:lnTo>
                  <a:lnTo>
                    <a:pt x="0" y="59"/>
                  </a:lnTo>
                  <a:lnTo>
                    <a:pt x="0" y="58"/>
                  </a:lnTo>
                  <a:lnTo>
                    <a:pt x="3" y="39"/>
                  </a:lnTo>
                  <a:lnTo>
                    <a:pt x="11" y="24"/>
                  </a:lnTo>
                  <a:lnTo>
                    <a:pt x="24" y="11"/>
                  </a:lnTo>
                  <a:lnTo>
                    <a:pt x="40" y="3"/>
                  </a:lnTo>
                  <a:lnTo>
                    <a:pt x="58" y="0"/>
                  </a:lnTo>
                  <a:close/>
                </a:path>
              </a:pathLst>
            </a:custGeom>
            <a:solidFill>
              <a:srgbClr val="F8D35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n-GB" altLang="zh-CN" sz="2700">
                <a:ea typeface="等线" panose="02010600030101010101" pitchFamily="2" charset="-122"/>
              </a:endParaRPr>
            </a:p>
          </p:txBody>
        </p:sp>
        <p:sp>
          <p:nvSpPr>
            <p:cNvPr id="18" name="îsḷîḑe">
              <a:extLst>
                <a:ext uri="{FF2B5EF4-FFF2-40B4-BE49-F238E27FC236}">
                  <a16:creationId xmlns:a16="http://schemas.microsoft.com/office/drawing/2014/main" id="{10F2D15D-D4CE-4A64-8D19-73420643A230}"/>
                </a:ext>
              </a:extLst>
            </p:cNvPr>
            <p:cNvSpPr/>
            <p:nvPr/>
          </p:nvSpPr>
          <p:spPr>
            <a:xfrm rot="10800000">
              <a:off x="6071365" y="3939577"/>
              <a:ext cx="64051" cy="346028"/>
            </a:xfrm>
            <a:prstGeom prst="roundRect">
              <a:avLst>
                <a:gd name="adj" fmla="val 50000"/>
              </a:avLst>
            </a:prstGeom>
            <a:solidFill>
              <a:srgbClr val="F8D35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GB" altLang="zh-CN" sz="2700">
                <a:solidFill>
                  <a:srgbClr val="FFFFFF"/>
                </a:solidFill>
                <a:ea typeface="等线" panose="02010600030101010101" pitchFamily="2" charset="-122"/>
                <a:cs typeface="方正清刻本悦宋简体" charset="0"/>
              </a:endParaRPr>
            </a:p>
          </p:txBody>
        </p:sp>
      </p:grpSp>
      <p:sp>
        <p:nvSpPr>
          <p:cNvPr id="20" name="îṧḷïḑé">
            <a:extLst>
              <a:ext uri="{FF2B5EF4-FFF2-40B4-BE49-F238E27FC236}">
                <a16:creationId xmlns:a16="http://schemas.microsoft.com/office/drawing/2014/main" id="{C00653CE-4985-4955-8346-67C8E922DA6C}"/>
              </a:ext>
            </a:extLst>
          </p:cNvPr>
          <p:cNvSpPr/>
          <p:nvPr/>
        </p:nvSpPr>
        <p:spPr>
          <a:xfrm>
            <a:off x="1309688" y="4070350"/>
            <a:ext cx="519112" cy="5191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等线" panose="02010600030101010101" pitchFamily="2" charset="-122"/>
              <a:cs typeface="方正清刻本悦宋简体" charset="0"/>
            </a:endParaRPr>
          </a:p>
        </p:txBody>
      </p:sp>
      <p:sp>
        <p:nvSpPr>
          <p:cNvPr id="21" name="íṧľiḓè">
            <a:extLst>
              <a:ext uri="{FF2B5EF4-FFF2-40B4-BE49-F238E27FC236}">
                <a16:creationId xmlns:a16="http://schemas.microsoft.com/office/drawing/2014/main" id="{411BD868-598C-4623-BFB1-052008B12D1E}"/>
              </a:ext>
            </a:extLst>
          </p:cNvPr>
          <p:cNvSpPr/>
          <p:nvPr/>
        </p:nvSpPr>
        <p:spPr>
          <a:xfrm flipH="1">
            <a:off x="10436225" y="2570163"/>
            <a:ext cx="519113" cy="519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等线" panose="02010600030101010101" pitchFamily="2" charset="-122"/>
              <a:cs typeface="方正清刻本悦宋简体" charset="0"/>
            </a:endParaRPr>
          </a:p>
        </p:txBody>
      </p:sp>
      <p:sp>
        <p:nvSpPr>
          <p:cNvPr id="22" name="íSḻídè">
            <a:extLst>
              <a:ext uri="{FF2B5EF4-FFF2-40B4-BE49-F238E27FC236}">
                <a16:creationId xmlns:a16="http://schemas.microsoft.com/office/drawing/2014/main" id="{D18F5FBE-38C6-4404-BB3E-27B6A5CFDE09}"/>
              </a:ext>
            </a:extLst>
          </p:cNvPr>
          <p:cNvSpPr/>
          <p:nvPr/>
        </p:nvSpPr>
        <p:spPr>
          <a:xfrm flipH="1">
            <a:off x="10629900" y="3946525"/>
            <a:ext cx="517525" cy="5191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等线" panose="02010600030101010101" pitchFamily="2" charset="-122"/>
              <a:cs typeface="方正清刻本悦宋简体" charset="0"/>
            </a:endParaRPr>
          </a:p>
        </p:txBody>
      </p:sp>
      <p:sp>
        <p:nvSpPr>
          <p:cNvPr id="26" name="Rectangle 63">
            <a:extLst>
              <a:ext uri="{FF2B5EF4-FFF2-40B4-BE49-F238E27FC236}">
                <a16:creationId xmlns:a16="http://schemas.microsoft.com/office/drawing/2014/main" id="{485C5D12-7927-48E3-AF52-489E52DF46F9}"/>
              </a:ext>
            </a:extLst>
          </p:cNvPr>
          <p:cNvSpPr/>
          <p:nvPr/>
        </p:nvSpPr>
        <p:spPr>
          <a:xfrm>
            <a:off x="2046288" y="2368550"/>
            <a:ext cx="3557587" cy="646113"/>
          </a:xfrm>
          <a:prstGeom prst="rect">
            <a:avLst/>
          </a:prstGeom>
        </p:spPr>
        <p:txBody>
          <a:bodyPr>
            <a:spAutoFit/>
          </a:bodyPr>
          <a:lstStyle/>
          <a:p>
            <a:pPr>
              <a:lnSpc>
                <a:spcPct val="150000"/>
              </a:lnSpc>
            </a:pPr>
            <a:r>
              <a:rPr lang="zh-CN" altLang="id-ID" sz="2400" b="1">
                <a:solidFill>
                  <a:srgbClr val="262626"/>
                </a:solidFill>
                <a:latin typeface="方正清刻本悦宋简体" charset="0"/>
                <a:ea typeface="宋体" panose="02010600030101010101" pitchFamily="2" charset="-122"/>
              </a:rPr>
              <a:t>任用文官</a:t>
            </a:r>
          </a:p>
        </p:txBody>
      </p:sp>
      <p:sp>
        <p:nvSpPr>
          <p:cNvPr id="28" name="Rectangle 63">
            <a:extLst>
              <a:ext uri="{FF2B5EF4-FFF2-40B4-BE49-F238E27FC236}">
                <a16:creationId xmlns:a16="http://schemas.microsoft.com/office/drawing/2014/main" id="{B49351EA-1F84-4E87-AD27-0BB09FBFB66B}"/>
              </a:ext>
            </a:extLst>
          </p:cNvPr>
          <p:cNvSpPr/>
          <p:nvPr/>
        </p:nvSpPr>
        <p:spPr>
          <a:xfrm>
            <a:off x="2058988" y="3908425"/>
            <a:ext cx="3732212" cy="644525"/>
          </a:xfrm>
          <a:prstGeom prst="rect">
            <a:avLst/>
          </a:prstGeom>
        </p:spPr>
        <p:txBody>
          <a:bodyPr>
            <a:spAutoFit/>
          </a:bodyPr>
          <a:lstStyle/>
          <a:p>
            <a:pPr>
              <a:lnSpc>
                <a:spcPct val="150000"/>
              </a:lnSpc>
            </a:pPr>
            <a:r>
              <a:rPr lang="zh-CN" altLang="id-ID" sz="2400" b="1">
                <a:solidFill>
                  <a:schemeClr val="accent1"/>
                </a:solidFill>
                <a:latin typeface="方正清刻本悦宋简体" charset="0"/>
                <a:ea typeface="宋体" panose="02010600030101010101" pitchFamily="2" charset="-122"/>
              </a:rPr>
              <a:t>设置通判，分知州之权</a:t>
            </a:r>
          </a:p>
        </p:txBody>
      </p:sp>
      <p:sp>
        <p:nvSpPr>
          <p:cNvPr id="30" name="Rectangle 63">
            <a:extLst>
              <a:ext uri="{FF2B5EF4-FFF2-40B4-BE49-F238E27FC236}">
                <a16:creationId xmlns:a16="http://schemas.microsoft.com/office/drawing/2014/main" id="{18788D9A-5066-445B-BAA3-2852DDDFE6F1}"/>
              </a:ext>
            </a:extLst>
          </p:cNvPr>
          <p:cNvSpPr/>
          <p:nvPr/>
        </p:nvSpPr>
        <p:spPr>
          <a:xfrm>
            <a:off x="7431088" y="2401888"/>
            <a:ext cx="2747962" cy="644525"/>
          </a:xfrm>
          <a:prstGeom prst="rect">
            <a:avLst/>
          </a:prstGeom>
        </p:spPr>
        <p:txBody>
          <a:bodyPr>
            <a:spAutoFit/>
          </a:bodyPr>
          <a:lstStyle/>
          <a:p>
            <a:pPr algn="r">
              <a:lnSpc>
                <a:spcPct val="150000"/>
              </a:lnSpc>
            </a:pPr>
            <a:r>
              <a:rPr lang="zh-CN" altLang="id-ID" sz="2400" b="1">
                <a:solidFill>
                  <a:schemeClr val="accent2"/>
                </a:solidFill>
                <a:latin typeface="方正清刻本悦宋简体" charset="0"/>
                <a:ea typeface="宋体" panose="02010600030101010101" pitchFamily="2" charset="-122"/>
              </a:rPr>
              <a:t>三年一换</a:t>
            </a:r>
          </a:p>
        </p:txBody>
      </p:sp>
      <p:sp>
        <p:nvSpPr>
          <p:cNvPr id="32" name="Rectangle 63">
            <a:extLst>
              <a:ext uri="{FF2B5EF4-FFF2-40B4-BE49-F238E27FC236}">
                <a16:creationId xmlns:a16="http://schemas.microsoft.com/office/drawing/2014/main" id="{CD3EC0DC-7BA4-4625-A676-267B287E523C}"/>
              </a:ext>
            </a:extLst>
          </p:cNvPr>
          <p:cNvSpPr/>
          <p:nvPr/>
        </p:nvSpPr>
        <p:spPr>
          <a:xfrm>
            <a:off x="6297613" y="3857625"/>
            <a:ext cx="4213225" cy="646113"/>
          </a:xfrm>
          <a:prstGeom prst="rect">
            <a:avLst/>
          </a:prstGeom>
        </p:spPr>
        <p:txBody>
          <a:bodyPr>
            <a:spAutoFit/>
          </a:bodyPr>
          <a:lstStyle/>
          <a:p>
            <a:pPr algn="r">
              <a:lnSpc>
                <a:spcPct val="150000"/>
              </a:lnSpc>
            </a:pPr>
            <a:r>
              <a:rPr lang="zh-CN" altLang="id-ID" sz="2400" b="1">
                <a:solidFill>
                  <a:srgbClr val="262626"/>
                </a:solidFill>
                <a:latin typeface="方正清刻本悦宋简体" charset="0"/>
                <a:ea typeface="宋体" panose="02010600030101010101" pitchFamily="2" charset="-122"/>
              </a:rPr>
              <a:t>设置转运使，收地方财权</a:t>
            </a:r>
          </a:p>
        </p:txBody>
      </p:sp>
      <p:grpSp>
        <p:nvGrpSpPr>
          <p:cNvPr id="26645" name="组合 1">
            <a:extLst>
              <a:ext uri="{FF2B5EF4-FFF2-40B4-BE49-F238E27FC236}">
                <a16:creationId xmlns:a16="http://schemas.microsoft.com/office/drawing/2014/main" id="{C834053F-2AA7-4F55-BE5E-7A434720CDAF}"/>
              </a:ext>
            </a:extLst>
          </p:cNvPr>
          <p:cNvGrpSpPr>
            <a:grpSpLocks/>
          </p:cNvGrpSpPr>
          <p:nvPr/>
        </p:nvGrpSpPr>
        <p:grpSpPr bwMode="auto">
          <a:xfrm>
            <a:off x="376238" y="234950"/>
            <a:ext cx="4748212" cy="963613"/>
            <a:chOff x="1108" y="219"/>
            <a:chExt cx="7479" cy="1516"/>
          </a:xfrm>
        </p:grpSpPr>
        <p:pic>
          <p:nvPicPr>
            <p:cNvPr id="26646" name="图片 2">
              <a:extLst>
                <a:ext uri="{FF2B5EF4-FFF2-40B4-BE49-F238E27FC236}">
                  <a16:creationId xmlns:a16="http://schemas.microsoft.com/office/drawing/2014/main" id="{0A71E37E-4CBF-429D-9AE7-35BFD2DDE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060000">
              <a:off x="1076" y="393"/>
              <a:ext cx="1372" cy="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63">
              <a:extLst>
                <a:ext uri="{FF2B5EF4-FFF2-40B4-BE49-F238E27FC236}">
                  <a16:creationId xmlns:a16="http://schemas.microsoft.com/office/drawing/2014/main" id="{E1BF93B4-5425-4CDC-863E-E96BABF2FA28}"/>
                </a:ext>
              </a:extLst>
            </p:cNvPr>
            <p:cNvSpPr/>
            <p:nvPr/>
          </p:nvSpPr>
          <p:spPr>
            <a:xfrm>
              <a:off x="2401" y="219"/>
              <a:ext cx="6186" cy="1451"/>
            </a:xfrm>
            <a:prstGeom prst="rect">
              <a:avLst/>
            </a:prstGeom>
          </p:spPr>
          <p:txBody>
            <a:bodyPr>
              <a:spAutoFit/>
            </a:bodyPr>
            <a:lstStyle/>
            <a:p>
              <a:pPr fontAlgn="auto">
                <a:lnSpc>
                  <a:spcPct val="150000"/>
                </a:lnSpc>
              </a:pPr>
              <a:r>
                <a:rPr lang="zh-CN" altLang="zh-CN" sz="3600" b="1" spc="600" noProof="1">
                  <a:solidFill>
                    <a:schemeClr val="bg2">
                      <a:lumMod val="25000"/>
                    </a:schemeClr>
                  </a:solidFill>
                  <a:latin typeface="华文行楷" panose="02010800040101010101" charset="-122"/>
                  <a:ea typeface="华文行楷" panose="02010800040101010101" charset="-122"/>
                  <a:cs typeface="+mn-cs"/>
                </a:rPr>
                <a:t>地方</a:t>
              </a:r>
              <a:endParaRPr lang="zh-CN" altLang="zh-CN" sz="3600" b="1" spc="600" noProof="1">
                <a:solidFill>
                  <a:schemeClr val="bg2">
                    <a:lumMod val="25000"/>
                  </a:schemeClr>
                </a:solidFill>
                <a:latin typeface="华文行楷" panose="02010800040101010101" charset="-122"/>
                <a:ea typeface="华文行楷" panose="02010800040101010101" charset="-122"/>
              </a:endParaRPr>
            </a:p>
          </p:txBody>
        </p:sp>
      </p:grpSp>
      <p:sp>
        <p:nvSpPr>
          <p:cNvPr id="26648" name="文本框 30">
            <a:extLst>
              <a:ext uri="{FF2B5EF4-FFF2-40B4-BE49-F238E27FC236}">
                <a16:creationId xmlns:a16="http://schemas.microsoft.com/office/drawing/2014/main" id="{E8228C62-C663-4991-95BD-2734264DE796}"/>
              </a:ext>
            </a:extLst>
          </p:cNvPr>
          <p:cNvSpPr txBox="1">
            <a:spLocks noChangeArrowheads="1"/>
          </p:cNvSpPr>
          <p:nvPr/>
        </p:nvSpPr>
        <p:spPr bwMode="auto">
          <a:xfrm>
            <a:off x="2159000" y="1039813"/>
            <a:ext cx="83788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solidFill>
                  <a:schemeClr val="tx2"/>
                </a:solidFill>
                <a:latin typeface="华文楷体" panose="02010600040101010101" pitchFamily="2" charset="-122"/>
                <a:ea typeface="华文楷体" panose="02010600040101010101" pitchFamily="2" charset="-122"/>
                <a:sym typeface="方正清刻本悦宋简体" charset="0"/>
              </a:rPr>
              <a:t>    </a:t>
            </a:r>
            <a:r>
              <a:rPr lang="zh-CN" altLang="en-US" sz="2800" b="1">
                <a:solidFill>
                  <a:schemeClr val="tx2"/>
                </a:solidFill>
                <a:latin typeface="华文楷体" panose="02010600040101010101" pitchFamily="2" charset="-122"/>
                <a:ea typeface="华文楷体" panose="02010600040101010101" pitchFamily="2" charset="-122"/>
                <a:sym typeface="方正清刻本悦宋简体" charset="0"/>
              </a:rPr>
              <a:t>宋太祖在加强对地方控制方面还使用了哪些措施，</a:t>
            </a:r>
          </a:p>
          <a:p>
            <a:r>
              <a:rPr lang="zh-CN" altLang="en-US" sz="2800" b="1">
                <a:solidFill>
                  <a:schemeClr val="tx2"/>
                </a:solidFill>
                <a:latin typeface="华文楷体" panose="02010600040101010101" pitchFamily="2" charset="-122"/>
                <a:ea typeface="华文楷体" panose="02010600040101010101" pitchFamily="2" charset="-122"/>
                <a:sym typeface="方正清刻本悦宋简体" charset="0"/>
              </a:rPr>
              <a:t>你可否用最简短的文字概括。</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a:extLst>
              <a:ext uri="{FF2B5EF4-FFF2-40B4-BE49-F238E27FC236}">
                <a16:creationId xmlns:a16="http://schemas.microsoft.com/office/drawing/2014/main" id="{0247AB36-8CDA-402A-898E-07B1D6A80774}"/>
              </a:ext>
            </a:extLst>
          </p:cNvPr>
          <p:cNvSpPr/>
          <p:nvPr>
            <p:custDataLst>
              <p:tags r:id="rId2"/>
            </p:custDataLst>
          </p:nvPr>
        </p:nvSpPr>
        <p:spPr>
          <a:xfrm>
            <a:off x="4956175" y="4132263"/>
            <a:ext cx="1539875" cy="1541462"/>
          </a:xfrm>
          <a:prstGeom prst="ellipse">
            <a:avLst/>
          </a:prstGeom>
          <a:gradFill>
            <a:gsLst>
              <a:gs pos="0">
                <a:srgbClr val="A0686F"/>
              </a:gs>
              <a:gs pos="100000">
                <a:srgbClr val="894C53"/>
              </a:gs>
            </a:gsLst>
            <a:lin scaled="1"/>
          </a:gradFill>
          <a:ln>
            <a:noFill/>
          </a:ln>
        </p:spPr>
        <p:style>
          <a:lnRef idx="2">
            <a:srgbClr val="1F74AD">
              <a:shade val="50000"/>
            </a:srgbClr>
          </a:lnRef>
          <a:fillRef idx="1">
            <a:srgbClr val="1F74AD"/>
          </a:fillRef>
          <a:effectRef idx="0">
            <a:srgbClr val="1F74AD"/>
          </a:effectRef>
          <a:fontRef idx="minor">
            <a:sysClr val="window" lastClr="FFFFFF"/>
          </a:fontRef>
        </p:style>
        <p:txBody>
          <a:bodyPr anchor="ctr">
            <a:normAutofit/>
          </a:bodyPr>
          <a:lstStyle/>
          <a:p>
            <a:pPr algn="ctr" fontAlgn="auto">
              <a:lnSpc>
                <a:spcPct val="120000"/>
              </a:lnSpc>
            </a:pPr>
            <a:r>
              <a:rPr lang="zh-CN" altLang="en-US" sz="2400" b="1" spc="300" noProof="1">
                <a:latin typeface="微软雅黑" panose="020B0503020204020204" charset="-122"/>
                <a:ea typeface="微软雅黑" panose="020B0503020204020204" charset="-122"/>
                <a:cs typeface="+mn-ea"/>
                <a:sym typeface="Arial" panose="020B0604020202020204" pitchFamily="34" charset="0"/>
              </a:rPr>
              <a:t>强化集权</a:t>
            </a:r>
          </a:p>
        </p:txBody>
      </p:sp>
      <p:grpSp>
        <p:nvGrpSpPr>
          <p:cNvPr id="28674" name="组合 4">
            <a:extLst>
              <a:ext uri="{FF2B5EF4-FFF2-40B4-BE49-F238E27FC236}">
                <a16:creationId xmlns:a16="http://schemas.microsoft.com/office/drawing/2014/main" id="{1C9CD197-0FD3-4871-86FA-FA79D4A047B8}"/>
              </a:ext>
            </a:extLst>
          </p:cNvPr>
          <p:cNvGrpSpPr>
            <a:grpSpLocks/>
          </p:cNvGrpSpPr>
          <p:nvPr/>
        </p:nvGrpSpPr>
        <p:grpSpPr bwMode="auto">
          <a:xfrm>
            <a:off x="5216525" y="3097213"/>
            <a:ext cx="1017588" cy="925512"/>
            <a:chOff x="8620" y="2905"/>
            <a:chExt cx="1602" cy="1456"/>
          </a:xfrm>
        </p:grpSpPr>
        <p:sp>
          <p:nvSpPr>
            <p:cNvPr id="28675" name="文本框 5">
              <a:extLst>
                <a:ext uri="{FF2B5EF4-FFF2-40B4-BE49-F238E27FC236}">
                  <a16:creationId xmlns:a16="http://schemas.microsoft.com/office/drawing/2014/main" id="{DAE4E0A7-D8DB-4D85-8C5E-E8ED88605D94}"/>
                </a:ext>
              </a:extLst>
            </p:cNvPr>
            <p:cNvSpPr txBox="1">
              <a:spLocks noChangeArrowheads="1"/>
            </p:cNvSpPr>
            <p:nvPr>
              <p:custDataLst>
                <p:tags r:id="rId7"/>
              </p:custDataLst>
            </p:nvPr>
          </p:nvSpPr>
          <p:spPr bwMode="auto">
            <a:xfrm>
              <a:off x="8953" y="3173"/>
              <a:ext cx="937" cy="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a:solidFill>
                    <a:srgbClr val="3498DB"/>
                  </a:solidFill>
                  <a:latin typeface="微软雅黑" panose="020B0503020204020204" pitchFamily="34" charset="-122"/>
                  <a:ea typeface="微软雅黑" panose="020B0503020204020204" pitchFamily="34" charset="-122"/>
                </a:rPr>
                <a:t>军事</a:t>
              </a:r>
            </a:p>
          </p:txBody>
        </p:sp>
        <p:sp>
          <p:nvSpPr>
            <p:cNvPr id="726" name="任意多边形 16">
              <a:extLst>
                <a:ext uri="{FF2B5EF4-FFF2-40B4-BE49-F238E27FC236}">
                  <a16:creationId xmlns:a16="http://schemas.microsoft.com/office/drawing/2014/main" id="{24D18271-6CE5-4B40-B8B4-9B01711648BE}"/>
                </a:ext>
              </a:extLst>
            </p:cNvPr>
            <p:cNvSpPr/>
            <p:nvPr>
              <p:custDataLst>
                <p:tags r:id="rId8"/>
              </p:custDataLst>
            </p:nvPr>
          </p:nvSpPr>
          <p:spPr>
            <a:xfrm>
              <a:off x="8620" y="2905"/>
              <a:ext cx="1602" cy="1456"/>
            </a:xfrm>
            <a:custGeom>
              <a:avLst/>
              <a:gdLst>
                <a:gd name="connsiteX0" fmla="*/ 186984 w 1017355"/>
                <a:gd name="connsiteY0" fmla="*/ 0 h 924704"/>
                <a:gd name="connsiteX1" fmla="*/ 227633 w 1017355"/>
                <a:gd name="connsiteY1" fmla="*/ 40648 h 924704"/>
                <a:gd name="connsiteX2" fmla="*/ 186984 w 1017355"/>
                <a:gd name="connsiteY2" fmla="*/ 81297 h 924704"/>
                <a:gd name="connsiteX3" fmla="*/ 171161 w 1017355"/>
                <a:gd name="connsiteY3" fmla="*/ 78103 h 924704"/>
                <a:gd name="connsiteX4" fmla="*/ 161319 w 1017355"/>
                <a:gd name="connsiteY4" fmla="*/ 71467 h 924704"/>
                <a:gd name="connsiteX5" fmla="*/ 102818 w 1017355"/>
                <a:gd name="connsiteY5" fmla="*/ 142371 h 924704"/>
                <a:gd name="connsiteX6" fmla="*/ 19228 w 1017355"/>
                <a:gd name="connsiteY6" fmla="*/ 416027 h 924704"/>
                <a:gd name="connsiteX7" fmla="*/ 508677 w 1017355"/>
                <a:gd name="connsiteY7" fmla="*/ 905476 h 924704"/>
                <a:gd name="connsiteX8" fmla="*/ 998127 w 1017355"/>
                <a:gd name="connsiteY8" fmla="*/ 416027 h 924704"/>
                <a:gd name="connsiteX9" fmla="*/ 914536 w 1017355"/>
                <a:gd name="connsiteY9" fmla="*/ 142371 h 924704"/>
                <a:gd name="connsiteX10" fmla="*/ 857082 w 1017355"/>
                <a:gd name="connsiteY10" fmla="*/ 72736 h 924704"/>
                <a:gd name="connsiteX11" fmla="*/ 849121 w 1017355"/>
                <a:gd name="connsiteY11" fmla="*/ 78103 h 924704"/>
                <a:gd name="connsiteX12" fmla="*/ 833299 w 1017355"/>
                <a:gd name="connsiteY12" fmla="*/ 81297 h 924704"/>
                <a:gd name="connsiteX13" fmla="*/ 792650 w 1017355"/>
                <a:gd name="connsiteY13" fmla="*/ 40648 h 924704"/>
                <a:gd name="connsiteX14" fmla="*/ 833299 w 1017355"/>
                <a:gd name="connsiteY14" fmla="*/ 0 h 924704"/>
                <a:gd name="connsiteX15" fmla="*/ 873948 w 1017355"/>
                <a:gd name="connsiteY15" fmla="*/ 40648 h 924704"/>
                <a:gd name="connsiteX16" fmla="*/ 870754 w 1017355"/>
                <a:gd name="connsiteY16" fmla="*/ 56471 h 924704"/>
                <a:gd name="connsiteX17" fmla="*/ 869730 w 1017355"/>
                <a:gd name="connsiteY17" fmla="*/ 57989 h 924704"/>
                <a:gd name="connsiteX18" fmla="*/ 930481 w 1017355"/>
                <a:gd name="connsiteY18" fmla="*/ 131621 h 924704"/>
                <a:gd name="connsiteX19" fmla="*/ 1017355 w 1017355"/>
                <a:gd name="connsiteY19" fmla="*/ 416027 h 924704"/>
                <a:gd name="connsiteX20" fmla="*/ 508677 w 1017355"/>
                <a:gd name="connsiteY20" fmla="*/ 924704 h 924704"/>
                <a:gd name="connsiteX21" fmla="*/ 0 w 1017355"/>
                <a:gd name="connsiteY21" fmla="*/ 416027 h 924704"/>
                <a:gd name="connsiteX22" fmla="*/ 148988 w 1017355"/>
                <a:gd name="connsiteY22" fmla="*/ 56338 h 924704"/>
                <a:gd name="connsiteX23" fmla="*/ 149429 w 1017355"/>
                <a:gd name="connsiteY23" fmla="*/ 55974 h 924704"/>
                <a:gd name="connsiteX24" fmla="*/ 146335 w 1017355"/>
                <a:gd name="connsiteY24" fmla="*/ 40648 h 924704"/>
                <a:gd name="connsiteX25" fmla="*/ 186984 w 1017355"/>
                <a:gd name="connsiteY25" fmla="*/ 0 h 92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17355" h="924704">
                  <a:moveTo>
                    <a:pt x="186984" y="0"/>
                  </a:moveTo>
                  <a:cubicBezTo>
                    <a:pt x="209433" y="0"/>
                    <a:pt x="227633" y="18199"/>
                    <a:pt x="227633" y="40648"/>
                  </a:cubicBezTo>
                  <a:cubicBezTo>
                    <a:pt x="227633" y="63098"/>
                    <a:pt x="209433" y="81297"/>
                    <a:pt x="186984" y="81297"/>
                  </a:cubicBezTo>
                  <a:cubicBezTo>
                    <a:pt x="181371" y="81297"/>
                    <a:pt x="176024" y="80160"/>
                    <a:pt x="171161" y="78103"/>
                  </a:cubicBezTo>
                  <a:lnTo>
                    <a:pt x="161319" y="71467"/>
                  </a:lnTo>
                  <a:lnTo>
                    <a:pt x="102818" y="142371"/>
                  </a:lnTo>
                  <a:cubicBezTo>
                    <a:pt x="50044" y="220488"/>
                    <a:pt x="19228" y="314659"/>
                    <a:pt x="19228" y="416027"/>
                  </a:cubicBezTo>
                  <a:cubicBezTo>
                    <a:pt x="19228" y="686342"/>
                    <a:pt x="238362" y="905476"/>
                    <a:pt x="508677" y="905476"/>
                  </a:cubicBezTo>
                  <a:cubicBezTo>
                    <a:pt x="778993" y="905476"/>
                    <a:pt x="998127" y="686342"/>
                    <a:pt x="998127" y="416027"/>
                  </a:cubicBezTo>
                  <a:cubicBezTo>
                    <a:pt x="998127" y="314659"/>
                    <a:pt x="967311" y="220488"/>
                    <a:pt x="914536" y="142371"/>
                  </a:cubicBezTo>
                  <a:lnTo>
                    <a:pt x="857082" y="72736"/>
                  </a:lnTo>
                  <a:lnTo>
                    <a:pt x="849121" y="78103"/>
                  </a:lnTo>
                  <a:cubicBezTo>
                    <a:pt x="844258" y="80160"/>
                    <a:pt x="838911" y="81297"/>
                    <a:pt x="833299" y="81297"/>
                  </a:cubicBezTo>
                  <a:cubicBezTo>
                    <a:pt x="810849" y="81297"/>
                    <a:pt x="792650" y="63098"/>
                    <a:pt x="792650" y="40648"/>
                  </a:cubicBezTo>
                  <a:cubicBezTo>
                    <a:pt x="792650" y="18199"/>
                    <a:pt x="810849" y="0"/>
                    <a:pt x="833299" y="0"/>
                  </a:cubicBezTo>
                  <a:cubicBezTo>
                    <a:pt x="855749" y="0"/>
                    <a:pt x="873948" y="18199"/>
                    <a:pt x="873948" y="40648"/>
                  </a:cubicBezTo>
                  <a:cubicBezTo>
                    <a:pt x="873948" y="46261"/>
                    <a:pt x="872811" y="51608"/>
                    <a:pt x="870754" y="56471"/>
                  </a:cubicBezTo>
                  <a:lnTo>
                    <a:pt x="869730" y="57989"/>
                  </a:lnTo>
                  <a:lnTo>
                    <a:pt x="930481" y="131621"/>
                  </a:lnTo>
                  <a:cubicBezTo>
                    <a:pt x="985328" y="212806"/>
                    <a:pt x="1017355" y="310676"/>
                    <a:pt x="1017355" y="416027"/>
                  </a:cubicBezTo>
                  <a:cubicBezTo>
                    <a:pt x="1017355" y="696961"/>
                    <a:pt x="789612" y="924704"/>
                    <a:pt x="508677" y="924704"/>
                  </a:cubicBezTo>
                  <a:cubicBezTo>
                    <a:pt x="227742" y="924704"/>
                    <a:pt x="0" y="696961"/>
                    <a:pt x="0" y="416027"/>
                  </a:cubicBezTo>
                  <a:cubicBezTo>
                    <a:pt x="0" y="275559"/>
                    <a:pt x="56936" y="148390"/>
                    <a:pt x="148988" y="56338"/>
                  </a:cubicBezTo>
                  <a:lnTo>
                    <a:pt x="149429" y="55974"/>
                  </a:lnTo>
                  <a:lnTo>
                    <a:pt x="146335" y="40648"/>
                  </a:lnTo>
                  <a:cubicBezTo>
                    <a:pt x="146335" y="18199"/>
                    <a:pt x="164534" y="0"/>
                    <a:pt x="186984" y="0"/>
                  </a:cubicBezTo>
                  <a:close/>
                </a:path>
              </a:pathLst>
            </a:custGeom>
            <a:solidFill>
              <a:schemeClr val="accent6"/>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normAutofit/>
            </a:bodyPr>
            <a:lstStyle/>
            <a:p>
              <a:pPr algn="ctr"/>
              <a:endParaRPr lang="en-US" altLang="zh-CN" sz="3200">
                <a:solidFill>
                  <a:srgbClr val="1F74AD"/>
                </a:solidFill>
                <a:ea typeface="等线" panose="02010600030101010101" pitchFamily="2" charset="-122"/>
                <a:cs typeface="方正清刻本悦宋简体" charset="0"/>
                <a:sym typeface="Arial" panose="020B0604020202020204" pitchFamily="34" charset="0"/>
              </a:endParaRPr>
            </a:p>
          </p:txBody>
        </p:sp>
      </p:grpSp>
      <p:grpSp>
        <p:nvGrpSpPr>
          <p:cNvPr id="28677" name="组合 6">
            <a:extLst>
              <a:ext uri="{FF2B5EF4-FFF2-40B4-BE49-F238E27FC236}">
                <a16:creationId xmlns:a16="http://schemas.microsoft.com/office/drawing/2014/main" id="{70351A15-4EBB-43DB-A60F-2795374FA5F4}"/>
              </a:ext>
            </a:extLst>
          </p:cNvPr>
          <p:cNvGrpSpPr>
            <a:grpSpLocks/>
          </p:cNvGrpSpPr>
          <p:nvPr/>
        </p:nvGrpSpPr>
        <p:grpSpPr bwMode="auto">
          <a:xfrm>
            <a:off x="4100513" y="5065713"/>
            <a:ext cx="925512" cy="1017587"/>
            <a:chOff x="6862" y="6004"/>
            <a:chExt cx="1456" cy="1602"/>
          </a:xfrm>
        </p:grpSpPr>
        <p:sp>
          <p:nvSpPr>
            <p:cNvPr id="19" name="任意多边形 16">
              <a:extLst>
                <a:ext uri="{FF2B5EF4-FFF2-40B4-BE49-F238E27FC236}">
                  <a16:creationId xmlns:a16="http://schemas.microsoft.com/office/drawing/2014/main" id="{145EFDE9-5E20-4CA3-8FCD-A7C092C63953}"/>
                </a:ext>
              </a:extLst>
            </p:cNvPr>
            <p:cNvSpPr/>
            <p:nvPr>
              <p:custDataLst>
                <p:tags r:id="rId5"/>
              </p:custDataLst>
            </p:nvPr>
          </p:nvSpPr>
          <p:spPr>
            <a:xfrm rot="14400000">
              <a:off x="6789" y="6077"/>
              <a:ext cx="1602" cy="1456"/>
            </a:xfrm>
            <a:custGeom>
              <a:avLst/>
              <a:gdLst>
                <a:gd name="connsiteX0" fmla="*/ 186984 w 1017355"/>
                <a:gd name="connsiteY0" fmla="*/ 0 h 924704"/>
                <a:gd name="connsiteX1" fmla="*/ 227633 w 1017355"/>
                <a:gd name="connsiteY1" fmla="*/ 40648 h 924704"/>
                <a:gd name="connsiteX2" fmla="*/ 186984 w 1017355"/>
                <a:gd name="connsiteY2" fmla="*/ 81297 h 924704"/>
                <a:gd name="connsiteX3" fmla="*/ 171161 w 1017355"/>
                <a:gd name="connsiteY3" fmla="*/ 78103 h 924704"/>
                <a:gd name="connsiteX4" fmla="*/ 161319 w 1017355"/>
                <a:gd name="connsiteY4" fmla="*/ 71467 h 924704"/>
                <a:gd name="connsiteX5" fmla="*/ 102818 w 1017355"/>
                <a:gd name="connsiteY5" fmla="*/ 142371 h 924704"/>
                <a:gd name="connsiteX6" fmla="*/ 19228 w 1017355"/>
                <a:gd name="connsiteY6" fmla="*/ 416027 h 924704"/>
                <a:gd name="connsiteX7" fmla="*/ 508677 w 1017355"/>
                <a:gd name="connsiteY7" fmla="*/ 905476 h 924704"/>
                <a:gd name="connsiteX8" fmla="*/ 998127 w 1017355"/>
                <a:gd name="connsiteY8" fmla="*/ 416027 h 924704"/>
                <a:gd name="connsiteX9" fmla="*/ 914536 w 1017355"/>
                <a:gd name="connsiteY9" fmla="*/ 142371 h 924704"/>
                <a:gd name="connsiteX10" fmla="*/ 857082 w 1017355"/>
                <a:gd name="connsiteY10" fmla="*/ 72736 h 924704"/>
                <a:gd name="connsiteX11" fmla="*/ 849121 w 1017355"/>
                <a:gd name="connsiteY11" fmla="*/ 78103 h 924704"/>
                <a:gd name="connsiteX12" fmla="*/ 833299 w 1017355"/>
                <a:gd name="connsiteY12" fmla="*/ 81297 h 924704"/>
                <a:gd name="connsiteX13" fmla="*/ 792650 w 1017355"/>
                <a:gd name="connsiteY13" fmla="*/ 40648 h 924704"/>
                <a:gd name="connsiteX14" fmla="*/ 833299 w 1017355"/>
                <a:gd name="connsiteY14" fmla="*/ 0 h 924704"/>
                <a:gd name="connsiteX15" fmla="*/ 873948 w 1017355"/>
                <a:gd name="connsiteY15" fmla="*/ 40648 h 924704"/>
                <a:gd name="connsiteX16" fmla="*/ 870754 w 1017355"/>
                <a:gd name="connsiteY16" fmla="*/ 56471 h 924704"/>
                <a:gd name="connsiteX17" fmla="*/ 869730 w 1017355"/>
                <a:gd name="connsiteY17" fmla="*/ 57989 h 924704"/>
                <a:gd name="connsiteX18" fmla="*/ 930481 w 1017355"/>
                <a:gd name="connsiteY18" fmla="*/ 131621 h 924704"/>
                <a:gd name="connsiteX19" fmla="*/ 1017355 w 1017355"/>
                <a:gd name="connsiteY19" fmla="*/ 416027 h 924704"/>
                <a:gd name="connsiteX20" fmla="*/ 508677 w 1017355"/>
                <a:gd name="connsiteY20" fmla="*/ 924704 h 924704"/>
                <a:gd name="connsiteX21" fmla="*/ 0 w 1017355"/>
                <a:gd name="connsiteY21" fmla="*/ 416027 h 924704"/>
                <a:gd name="connsiteX22" fmla="*/ 148988 w 1017355"/>
                <a:gd name="connsiteY22" fmla="*/ 56338 h 924704"/>
                <a:gd name="connsiteX23" fmla="*/ 149429 w 1017355"/>
                <a:gd name="connsiteY23" fmla="*/ 55974 h 924704"/>
                <a:gd name="connsiteX24" fmla="*/ 146335 w 1017355"/>
                <a:gd name="connsiteY24" fmla="*/ 40648 h 924704"/>
                <a:gd name="connsiteX25" fmla="*/ 186984 w 1017355"/>
                <a:gd name="connsiteY25" fmla="*/ 0 h 92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17355" h="924704">
                  <a:moveTo>
                    <a:pt x="186984" y="0"/>
                  </a:moveTo>
                  <a:cubicBezTo>
                    <a:pt x="209433" y="0"/>
                    <a:pt x="227633" y="18199"/>
                    <a:pt x="227633" y="40648"/>
                  </a:cubicBezTo>
                  <a:cubicBezTo>
                    <a:pt x="227633" y="63098"/>
                    <a:pt x="209433" y="81297"/>
                    <a:pt x="186984" y="81297"/>
                  </a:cubicBezTo>
                  <a:cubicBezTo>
                    <a:pt x="181371" y="81297"/>
                    <a:pt x="176024" y="80160"/>
                    <a:pt x="171161" y="78103"/>
                  </a:cubicBezTo>
                  <a:lnTo>
                    <a:pt x="161319" y="71467"/>
                  </a:lnTo>
                  <a:lnTo>
                    <a:pt x="102818" y="142371"/>
                  </a:lnTo>
                  <a:cubicBezTo>
                    <a:pt x="50044" y="220488"/>
                    <a:pt x="19228" y="314659"/>
                    <a:pt x="19228" y="416027"/>
                  </a:cubicBezTo>
                  <a:cubicBezTo>
                    <a:pt x="19228" y="686342"/>
                    <a:pt x="238362" y="905476"/>
                    <a:pt x="508677" y="905476"/>
                  </a:cubicBezTo>
                  <a:cubicBezTo>
                    <a:pt x="778993" y="905476"/>
                    <a:pt x="998127" y="686342"/>
                    <a:pt x="998127" y="416027"/>
                  </a:cubicBezTo>
                  <a:cubicBezTo>
                    <a:pt x="998127" y="314659"/>
                    <a:pt x="967311" y="220488"/>
                    <a:pt x="914536" y="142371"/>
                  </a:cubicBezTo>
                  <a:lnTo>
                    <a:pt x="857082" y="72736"/>
                  </a:lnTo>
                  <a:lnTo>
                    <a:pt x="849121" y="78103"/>
                  </a:lnTo>
                  <a:cubicBezTo>
                    <a:pt x="844258" y="80160"/>
                    <a:pt x="838911" y="81297"/>
                    <a:pt x="833299" y="81297"/>
                  </a:cubicBezTo>
                  <a:cubicBezTo>
                    <a:pt x="810849" y="81297"/>
                    <a:pt x="792650" y="63098"/>
                    <a:pt x="792650" y="40648"/>
                  </a:cubicBezTo>
                  <a:cubicBezTo>
                    <a:pt x="792650" y="18199"/>
                    <a:pt x="810849" y="0"/>
                    <a:pt x="833299" y="0"/>
                  </a:cubicBezTo>
                  <a:cubicBezTo>
                    <a:pt x="855749" y="0"/>
                    <a:pt x="873948" y="18199"/>
                    <a:pt x="873948" y="40648"/>
                  </a:cubicBezTo>
                  <a:cubicBezTo>
                    <a:pt x="873948" y="46261"/>
                    <a:pt x="872811" y="51608"/>
                    <a:pt x="870754" y="56471"/>
                  </a:cubicBezTo>
                  <a:lnTo>
                    <a:pt x="869730" y="57989"/>
                  </a:lnTo>
                  <a:lnTo>
                    <a:pt x="930481" y="131621"/>
                  </a:lnTo>
                  <a:cubicBezTo>
                    <a:pt x="985328" y="212806"/>
                    <a:pt x="1017355" y="310676"/>
                    <a:pt x="1017355" y="416027"/>
                  </a:cubicBezTo>
                  <a:cubicBezTo>
                    <a:pt x="1017355" y="696961"/>
                    <a:pt x="789612" y="924704"/>
                    <a:pt x="508677" y="924704"/>
                  </a:cubicBezTo>
                  <a:cubicBezTo>
                    <a:pt x="227742" y="924704"/>
                    <a:pt x="0" y="696961"/>
                    <a:pt x="0" y="416027"/>
                  </a:cubicBezTo>
                  <a:cubicBezTo>
                    <a:pt x="0" y="275559"/>
                    <a:pt x="56936" y="148390"/>
                    <a:pt x="148988" y="56338"/>
                  </a:cubicBezTo>
                  <a:lnTo>
                    <a:pt x="149429" y="55974"/>
                  </a:lnTo>
                  <a:lnTo>
                    <a:pt x="146335" y="40648"/>
                  </a:lnTo>
                  <a:cubicBezTo>
                    <a:pt x="146335" y="18199"/>
                    <a:pt x="164534" y="0"/>
                    <a:pt x="186984" y="0"/>
                  </a:cubicBezTo>
                  <a:close/>
                </a:path>
              </a:pathLst>
            </a:custGeom>
            <a:solidFill>
              <a:schemeClr val="accent6"/>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normAutofit/>
            </a:bodyPr>
            <a:lstStyle/>
            <a:p>
              <a:pPr algn="ctr"/>
              <a:endParaRPr lang="en-US" altLang="zh-CN" sz="3200">
                <a:solidFill>
                  <a:srgbClr val="1F74AD"/>
                </a:solidFill>
                <a:ea typeface="等线" panose="02010600030101010101" pitchFamily="2" charset="-122"/>
                <a:cs typeface="方正清刻本悦宋简体" charset="0"/>
                <a:sym typeface="Arial" panose="020B0604020202020204" pitchFamily="34" charset="0"/>
              </a:endParaRPr>
            </a:p>
          </p:txBody>
        </p:sp>
        <p:sp>
          <p:nvSpPr>
            <p:cNvPr id="28679" name="文本框 19">
              <a:extLst>
                <a:ext uri="{FF2B5EF4-FFF2-40B4-BE49-F238E27FC236}">
                  <a16:creationId xmlns:a16="http://schemas.microsoft.com/office/drawing/2014/main" id="{9C4C3F92-8811-4AD2-8861-2DB7B6F37420}"/>
                </a:ext>
              </a:extLst>
            </p:cNvPr>
            <p:cNvSpPr txBox="1">
              <a:spLocks noChangeArrowheads="1"/>
            </p:cNvSpPr>
            <p:nvPr>
              <p:custDataLst>
                <p:tags r:id="rId6"/>
              </p:custDataLst>
            </p:nvPr>
          </p:nvSpPr>
          <p:spPr bwMode="auto">
            <a:xfrm rot="3600000">
              <a:off x="7120" y="6344"/>
              <a:ext cx="937" cy="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a:solidFill>
                    <a:srgbClr val="3498DB"/>
                  </a:solidFill>
                  <a:latin typeface="微软雅黑" panose="020B0503020204020204" pitchFamily="34" charset="-122"/>
                  <a:ea typeface="微软雅黑" panose="020B0503020204020204" pitchFamily="34" charset="-122"/>
                </a:rPr>
                <a:t>中央</a:t>
              </a:r>
            </a:p>
          </p:txBody>
        </p:sp>
      </p:grpSp>
      <p:grpSp>
        <p:nvGrpSpPr>
          <p:cNvPr id="28680" name="组合 9">
            <a:extLst>
              <a:ext uri="{FF2B5EF4-FFF2-40B4-BE49-F238E27FC236}">
                <a16:creationId xmlns:a16="http://schemas.microsoft.com/office/drawing/2014/main" id="{16C7AB14-F6EE-4429-9B03-FA7A4A35064F}"/>
              </a:ext>
            </a:extLst>
          </p:cNvPr>
          <p:cNvGrpSpPr>
            <a:grpSpLocks/>
          </p:cNvGrpSpPr>
          <p:nvPr/>
        </p:nvGrpSpPr>
        <p:grpSpPr bwMode="auto">
          <a:xfrm>
            <a:off x="6426200" y="5065713"/>
            <a:ext cx="925513" cy="1017587"/>
            <a:chOff x="10525" y="6004"/>
            <a:chExt cx="1456" cy="1602"/>
          </a:xfrm>
        </p:grpSpPr>
        <p:sp>
          <p:nvSpPr>
            <p:cNvPr id="18" name="任意多边形 16">
              <a:extLst>
                <a:ext uri="{FF2B5EF4-FFF2-40B4-BE49-F238E27FC236}">
                  <a16:creationId xmlns:a16="http://schemas.microsoft.com/office/drawing/2014/main" id="{2AB1FB9F-EBF1-479C-9251-94A1D42A4311}"/>
                </a:ext>
              </a:extLst>
            </p:cNvPr>
            <p:cNvSpPr/>
            <p:nvPr>
              <p:custDataLst>
                <p:tags r:id="rId3"/>
              </p:custDataLst>
            </p:nvPr>
          </p:nvSpPr>
          <p:spPr>
            <a:xfrm rot="7200000">
              <a:off x="10452" y="6077"/>
              <a:ext cx="1602" cy="1456"/>
            </a:xfrm>
            <a:custGeom>
              <a:avLst/>
              <a:gdLst>
                <a:gd name="connsiteX0" fmla="*/ 186984 w 1017355"/>
                <a:gd name="connsiteY0" fmla="*/ 0 h 924704"/>
                <a:gd name="connsiteX1" fmla="*/ 227633 w 1017355"/>
                <a:gd name="connsiteY1" fmla="*/ 40648 h 924704"/>
                <a:gd name="connsiteX2" fmla="*/ 186984 w 1017355"/>
                <a:gd name="connsiteY2" fmla="*/ 81297 h 924704"/>
                <a:gd name="connsiteX3" fmla="*/ 171161 w 1017355"/>
                <a:gd name="connsiteY3" fmla="*/ 78103 h 924704"/>
                <a:gd name="connsiteX4" fmla="*/ 161319 w 1017355"/>
                <a:gd name="connsiteY4" fmla="*/ 71467 h 924704"/>
                <a:gd name="connsiteX5" fmla="*/ 102818 w 1017355"/>
                <a:gd name="connsiteY5" fmla="*/ 142371 h 924704"/>
                <a:gd name="connsiteX6" fmla="*/ 19228 w 1017355"/>
                <a:gd name="connsiteY6" fmla="*/ 416027 h 924704"/>
                <a:gd name="connsiteX7" fmla="*/ 508677 w 1017355"/>
                <a:gd name="connsiteY7" fmla="*/ 905476 h 924704"/>
                <a:gd name="connsiteX8" fmla="*/ 998127 w 1017355"/>
                <a:gd name="connsiteY8" fmla="*/ 416027 h 924704"/>
                <a:gd name="connsiteX9" fmla="*/ 914536 w 1017355"/>
                <a:gd name="connsiteY9" fmla="*/ 142371 h 924704"/>
                <a:gd name="connsiteX10" fmla="*/ 857082 w 1017355"/>
                <a:gd name="connsiteY10" fmla="*/ 72736 h 924704"/>
                <a:gd name="connsiteX11" fmla="*/ 849121 w 1017355"/>
                <a:gd name="connsiteY11" fmla="*/ 78103 h 924704"/>
                <a:gd name="connsiteX12" fmla="*/ 833299 w 1017355"/>
                <a:gd name="connsiteY12" fmla="*/ 81297 h 924704"/>
                <a:gd name="connsiteX13" fmla="*/ 792650 w 1017355"/>
                <a:gd name="connsiteY13" fmla="*/ 40648 h 924704"/>
                <a:gd name="connsiteX14" fmla="*/ 833299 w 1017355"/>
                <a:gd name="connsiteY14" fmla="*/ 0 h 924704"/>
                <a:gd name="connsiteX15" fmla="*/ 873948 w 1017355"/>
                <a:gd name="connsiteY15" fmla="*/ 40648 h 924704"/>
                <a:gd name="connsiteX16" fmla="*/ 870754 w 1017355"/>
                <a:gd name="connsiteY16" fmla="*/ 56471 h 924704"/>
                <a:gd name="connsiteX17" fmla="*/ 869730 w 1017355"/>
                <a:gd name="connsiteY17" fmla="*/ 57989 h 924704"/>
                <a:gd name="connsiteX18" fmla="*/ 930481 w 1017355"/>
                <a:gd name="connsiteY18" fmla="*/ 131621 h 924704"/>
                <a:gd name="connsiteX19" fmla="*/ 1017355 w 1017355"/>
                <a:gd name="connsiteY19" fmla="*/ 416027 h 924704"/>
                <a:gd name="connsiteX20" fmla="*/ 508677 w 1017355"/>
                <a:gd name="connsiteY20" fmla="*/ 924704 h 924704"/>
                <a:gd name="connsiteX21" fmla="*/ 0 w 1017355"/>
                <a:gd name="connsiteY21" fmla="*/ 416027 h 924704"/>
                <a:gd name="connsiteX22" fmla="*/ 148988 w 1017355"/>
                <a:gd name="connsiteY22" fmla="*/ 56338 h 924704"/>
                <a:gd name="connsiteX23" fmla="*/ 149429 w 1017355"/>
                <a:gd name="connsiteY23" fmla="*/ 55974 h 924704"/>
                <a:gd name="connsiteX24" fmla="*/ 146335 w 1017355"/>
                <a:gd name="connsiteY24" fmla="*/ 40648 h 924704"/>
                <a:gd name="connsiteX25" fmla="*/ 186984 w 1017355"/>
                <a:gd name="connsiteY25" fmla="*/ 0 h 92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17355" h="924704">
                  <a:moveTo>
                    <a:pt x="186984" y="0"/>
                  </a:moveTo>
                  <a:cubicBezTo>
                    <a:pt x="209433" y="0"/>
                    <a:pt x="227633" y="18199"/>
                    <a:pt x="227633" y="40648"/>
                  </a:cubicBezTo>
                  <a:cubicBezTo>
                    <a:pt x="227633" y="63098"/>
                    <a:pt x="209433" y="81297"/>
                    <a:pt x="186984" y="81297"/>
                  </a:cubicBezTo>
                  <a:cubicBezTo>
                    <a:pt x="181371" y="81297"/>
                    <a:pt x="176024" y="80160"/>
                    <a:pt x="171161" y="78103"/>
                  </a:cubicBezTo>
                  <a:lnTo>
                    <a:pt x="161319" y="71467"/>
                  </a:lnTo>
                  <a:lnTo>
                    <a:pt x="102818" y="142371"/>
                  </a:lnTo>
                  <a:cubicBezTo>
                    <a:pt x="50044" y="220488"/>
                    <a:pt x="19228" y="314659"/>
                    <a:pt x="19228" y="416027"/>
                  </a:cubicBezTo>
                  <a:cubicBezTo>
                    <a:pt x="19228" y="686342"/>
                    <a:pt x="238362" y="905476"/>
                    <a:pt x="508677" y="905476"/>
                  </a:cubicBezTo>
                  <a:cubicBezTo>
                    <a:pt x="778993" y="905476"/>
                    <a:pt x="998127" y="686342"/>
                    <a:pt x="998127" y="416027"/>
                  </a:cubicBezTo>
                  <a:cubicBezTo>
                    <a:pt x="998127" y="314659"/>
                    <a:pt x="967311" y="220488"/>
                    <a:pt x="914536" y="142371"/>
                  </a:cubicBezTo>
                  <a:lnTo>
                    <a:pt x="857082" y="72736"/>
                  </a:lnTo>
                  <a:lnTo>
                    <a:pt x="849121" y="78103"/>
                  </a:lnTo>
                  <a:cubicBezTo>
                    <a:pt x="844258" y="80160"/>
                    <a:pt x="838911" y="81297"/>
                    <a:pt x="833299" y="81297"/>
                  </a:cubicBezTo>
                  <a:cubicBezTo>
                    <a:pt x="810849" y="81297"/>
                    <a:pt x="792650" y="63098"/>
                    <a:pt x="792650" y="40648"/>
                  </a:cubicBezTo>
                  <a:cubicBezTo>
                    <a:pt x="792650" y="18199"/>
                    <a:pt x="810849" y="0"/>
                    <a:pt x="833299" y="0"/>
                  </a:cubicBezTo>
                  <a:cubicBezTo>
                    <a:pt x="855749" y="0"/>
                    <a:pt x="873948" y="18199"/>
                    <a:pt x="873948" y="40648"/>
                  </a:cubicBezTo>
                  <a:cubicBezTo>
                    <a:pt x="873948" y="46261"/>
                    <a:pt x="872811" y="51608"/>
                    <a:pt x="870754" y="56471"/>
                  </a:cubicBezTo>
                  <a:lnTo>
                    <a:pt x="869730" y="57989"/>
                  </a:lnTo>
                  <a:lnTo>
                    <a:pt x="930481" y="131621"/>
                  </a:lnTo>
                  <a:cubicBezTo>
                    <a:pt x="985328" y="212806"/>
                    <a:pt x="1017355" y="310676"/>
                    <a:pt x="1017355" y="416027"/>
                  </a:cubicBezTo>
                  <a:cubicBezTo>
                    <a:pt x="1017355" y="696961"/>
                    <a:pt x="789612" y="924704"/>
                    <a:pt x="508677" y="924704"/>
                  </a:cubicBezTo>
                  <a:cubicBezTo>
                    <a:pt x="227742" y="924704"/>
                    <a:pt x="0" y="696961"/>
                    <a:pt x="0" y="416027"/>
                  </a:cubicBezTo>
                  <a:cubicBezTo>
                    <a:pt x="0" y="275559"/>
                    <a:pt x="56936" y="148390"/>
                    <a:pt x="148988" y="56338"/>
                  </a:cubicBezTo>
                  <a:lnTo>
                    <a:pt x="149429" y="55974"/>
                  </a:lnTo>
                  <a:lnTo>
                    <a:pt x="146335" y="40648"/>
                  </a:lnTo>
                  <a:cubicBezTo>
                    <a:pt x="146335" y="18199"/>
                    <a:pt x="164534" y="0"/>
                    <a:pt x="186984" y="0"/>
                  </a:cubicBezTo>
                  <a:close/>
                </a:path>
              </a:pathLst>
            </a:custGeom>
            <a:solidFill>
              <a:schemeClr val="accent6"/>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normAutofit/>
            </a:bodyPr>
            <a:lstStyle/>
            <a:p>
              <a:pPr algn="ctr"/>
              <a:endParaRPr lang="en-US" altLang="zh-CN" sz="3200">
                <a:solidFill>
                  <a:srgbClr val="1F74AD"/>
                </a:solidFill>
                <a:ea typeface="等线" panose="02010600030101010101" pitchFamily="2" charset="-122"/>
                <a:cs typeface="方正清刻本悦宋简体" charset="0"/>
                <a:sym typeface="Arial" panose="020B0604020202020204" pitchFamily="34" charset="0"/>
              </a:endParaRPr>
            </a:p>
          </p:txBody>
        </p:sp>
        <p:sp>
          <p:nvSpPr>
            <p:cNvPr id="28682" name="文本框 20">
              <a:extLst>
                <a:ext uri="{FF2B5EF4-FFF2-40B4-BE49-F238E27FC236}">
                  <a16:creationId xmlns:a16="http://schemas.microsoft.com/office/drawing/2014/main" id="{C192307D-F3DD-4AD7-BE44-C0C24E330094}"/>
                </a:ext>
              </a:extLst>
            </p:cNvPr>
            <p:cNvSpPr txBox="1">
              <a:spLocks noChangeArrowheads="1"/>
            </p:cNvSpPr>
            <p:nvPr>
              <p:custDataLst>
                <p:tags r:id="rId4"/>
              </p:custDataLst>
            </p:nvPr>
          </p:nvSpPr>
          <p:spPr bwMode="auto">
            <a:xfrm rot="-3600000">
              <a:off x="10783" y="6344"/>
              <a:ext cx="937" cy="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a:solidFill>
                    <a:srgbClr val="3498DB"/>
                  </a:solidFill>
                  <a:latin typeface="微软雅黑" panose="020B0503020204020204" pitchFamily="34" charset="-122"/>
                  <a:ea typeface="微软雅黑" panose="020B0503020204020204" pitchFamily="34" charset="-122"/>
                </a:rPr>
                <a:t>地方</a:t>
              </a:r>
            </a:p>
          </p:txBody>
        </p:sp>
      </p:grpSp>
      <p:sp>
        <p:nvSpPr>
          <p:cNvPr id="59" name="Rectangle 63">
            <a:extLst>
              <a:ext uri="{FF2B5EF4-FFF2-40B4-BE49-F238E27FC236}">
                <a16:creationId xmlns:a16="http://schemas.microsoft.com/office/drawing/2014/main" id="{0B3673DD-54F8-4512-920A-03CB8AFDC4AF}"/>
              </a:ext>
            </a:extLst>
          </p:cNvPr>
          <p:cNvSpPr/>
          <p:nvPr/>
        </p:nvSpPr>
        <p:spPr>
          <a:xfrm>
            <a:off x="3908425" y="1525588"/>
            <a:ext cx="3635375" cy="1476375"/>
          </a:xfrm>
          <a:prstGeom prst="rect">
            <a:avLst/>
          </a:prstGeom>
          <a:ln w="28575" cmpd="thickThin">
            <a:solidFill>
              <a:schemeClr val="accent1">
                <a:shade val="50000"/>
              </a:schemeClr>
            </a:solidFill>
            <a:prstDash val="sysDot"/>
          </a:ln>
        </p:spPr>
        <p:txBody>
          <a:bodyPr>
            <a:spAutoFit/>
          </a:bodyPr>
          <a:lstStyle/>
          <a:p>
            <a:pPr>
              <a:lnSpc>
                <a:spcPct val="150000"/>
              </a:lnSpc>
            </a:pPr>
            <a:r>
              <a:rPr lang="en-US" altLang="zh-CN" sz="2000" b="1">
                <a:solidFill>
                  <a:srgbClr val="256855"/>
                </a:solidFill>
                <a:latin typeface="方正清刻本悦宋简体" charset="0"/>
                <a:ea typeface="宋体" panose="02010600030101010101" pitchFamily="2" charset="-122"/>
                <a:sym typeface="方正清刻本悦宋简体" charset="0"/>
              </a:rPr>
              <a:t>1</a:t>
            </a:r>
            <a:r>
              <a:rPr lang="zh-CN" altLang="en-US" sz="2000" b="1">
                <a:solidFill>
                  <a:srgbClr val="256855"/>
                </a:solidFill>
                <a:latin typeface="方正清刻本悦宋简体" charset="0"/>
                <a:ea typeface="宋体" panose="02010600030101010101" pitchFamily="2" charset="-122"/>
                <a:sym typeface="方正清刻本悦宋简体" charset="0"/>
              </a:rPr>
              <a:t>、解除禁军将领的兵权</a:t>
            </a:r>
            <a:endParaRPr lang="zh-CN" altLang="id-ID" sz="2000" b="1">
              <a:solidFill>
                <a:srgbClr val="256855"/>
              </a:solidFill>
              <a:latin typeface="方正清刻本悦宋简体" charset="0"/>
              <a:ea typeface="宋体" panose="02010600030101010101" pitchFamily="2" charset="-122"/>
            </a:endParaRPr>
          </a:p>
          <a:p>
            <a:pPr>
              <a:lnSpc>
                <a:spcPct val="150000"/>
              </a:lnSpc>
            </a:pPr>
            <a:r>
              <a:rPr lang="en-US" altLang="zh-CN" sz="2000" b="1">
                <a:solidFill>
                  <a:srgbClr val="256855"/>
                </a:solidFill>
                <a:latin typeface="方正清刻本悦宋简体" charset="0"/>
                <a:ea typeface="宋体" panose="02010600030101010101" pitchFamily="2" charset="-122"/>
                <a:sym typeface="方正清刻本悦宋简体" charset="0"/>
              </a:rPr>
              <a:t>2</a:t>
            </a:r>
            <a:r>
              <a:rPr lang="zh-CN" altLang="en-US" sz="2000" b="1">
                <a:solidFill>
                  <a:srgbClr val="256855"/>
                </a:solidFill>
                <a:latin typeface="方正清刻本悦宋简体" charset="0"/>
                <a:ea typeface="宋体" panose="02010600030101010101" pitchFamily="2" charset="-122"/>
                <a:sym typeface="方正清刻本悦宋简体" charset="0"/>
              </a:rPr>
              <a:t>、</a:t>
            </a:r>
            <a:r>
              <a:rPr lang="zh-CN" altLang="id-ID" sz="2000" b="1">
                <a:solidFill>
                  <a:srgbClr val="256855"/>
                </a:solidFill>
                <a:latin typeface="方正清刻本悦宋简体" charset="0"/>
                <a:ea typeface="宋体" panose="02010600030101010101" pitchFamily="2" charset="-122"/>
                <a:sym typeface="方正清刻本悦宋简体" charset="0"/>
              </a:rPr>
              <a:t>控制对军队的调动</a:t>
            </a:r>
          </a:p>
          <a:p>
            <a:pPr>
              <a:lnSpc>
                <a:spcPct val="150000"/>
              </a:lnSpc>
            </a:pPr>
            <a:r>
              <a:rPr lang="en-US" altLang="zh-CN" sz="2000" b="1">
                <a:solidFill>
                  <a:srgbClr val="256855"/>
                </a:solidFill>
                <a:latin typeface="方正清刻本悦宋简体" charset="0"/>
                <a:ea typeface="宋体" panose="02010600030101010101" pitchFamily="2" charset="-122"/>
                <a:sym typeface="方正清刻本悦宋简体" charset="0"/>
              </a:rPr>
              <a:t>3</a:t>
            </a:r>
            <a:r>
              <a:rPr lang="zh-CN" altLang="en-US" sz="2000" b="1">
                <a:solidFill>
                  <a:srgbClr val="256855"/>
                </a:solidFill>
                <a:latin typeface="方正清刻本悦宋简体" charset="0"/>
                <a:ea typeface="宋体" panose="02010600030101010101" pitchFamily="2" charset="-122"/>
                <a:sym typeface="方正清刻本悦宋简体" charset="0"/>
              </a:rPr>
              <a:t>、定期调换军队将领</a:t>
            </a:r>
            <a:endParaRPr lang="zh-CN" altLang="id-ID" sz="2000" b="1">
              <a:solidFill>
                <a:srgbClr val="256855"/>
              </a:solidFill>
              <a:latin typeface="方正清刻本悦宋简体" charset="0"/>
              <a:ea typeface="宋体" panose="02010600030101010101" pitchFamily="2" charset="-122"/>
            </a:endParaRPr>
          </a:p>
        </p:txBody>
      </p:sp>
      <p:sp>
        <p:nvSpPr>
          <p:cNvPr id="12" name="Rectangle 63">
            <a:extLst>
              <a:ext uri="{FF2B5EF4-FFF2-40B4-BE49-F238E27FC236}">
                <a16:creationId xmlns:a16="http://schemas.microsoft.com/office/drawing/2014/main" id="{094D0EBA-ADF4-424E-B1F6-7263F0518462}"/>
              </a:ext>
            </a:extLst>
          </p:cNvPr>
          <p:cNvSpPr/>
          <p:nvPr/>
        </p:nvSpPr>
        <p:spPr>
          <a:xfrm>
            <a:off x="2008188" y="5378450"/>
            <a:ext cx="1709737" cy="1014413"/>
          </a:xfrm>
          <a:prstGeom prst="rect">
            <a:avLst/>
          </a:prstGeom>
          <a:ln w="28575" cmpd="thickThin">
            <a:solidFill>
              <a:schemeClr val="accent1">
                <a:shade val="50000"/>
              </a:schemeClr>
            </a:solidFill>
            <a:prstDash val="sysDot"/>
          </a:ln>
        </p:spPr>
        <p:txBody>
          <a:bodyPr>
            <a:spAutoFit/>
          </a:bodyPr>
          <a:lstStyle/>
          <a:p>
            <a:pPr>
              <a:lnSpc>
                <a:spcPct val="150000"/>
              </a:lnSpc>
            </a:pPr>
            <a:r>
              <a:rPr lang="zh-CN" altLang="id-ID" sz="2000" b="1">
                <a:solidFill>
                  <a:srgbClr val="256855"/>
                </a:solidFill>
                <a:latin typeface="方正清刻本悦宋简体" charset="0"/>
                <a:ea typeface="宋体" panose="02010600030101010101" pitchFamily="2" charset="-122"/>
              </a:rPr>
              <a:t>分化事权，</a:t>
            </a:r>
          </a:p>
          <a:p>
            <a:pPr>
              <a:lnSpc>
                <a:spcPct val="150000"/>
              </a:lnSpc>
            </a:pPr>
            <a:r>
              <a:rPr lang="zh-CN" altLang="id-ID" sz="2000" b="1">
                <a:solidFill>
                  <a:srgbClr val="256855"/>
                </a:solidFill>
                <a:latin typeface="方正清刻本悦宋简体" charset="0"/>
                <a:ea typeface="宋体" panose="02010600030101010101" pitchFamily="2" charset="-122"/>
              </a:rPr>
              <a:t>削弱相权</a:t>
            </a:r>
          </a:p>
        </p:txBody>
      </p:sp>
      <p:sp>
        <p:nvSpPr>
          <p:cNvPr id="13" name="Rectangle 63">
            <a:extLst>
              <a:ext uri="{FF2B5EF4-FFF2-40B4-BE49-F238E27FC236}">
                <a16:creationId xmlns:a16="http://schemas.microsoft.com/office/drawing/2014/main" id="{66D7A28F-45A9-417B-9528-F153C04C3E75}"/>
              </a:ext>
            </a:extLst>
          </p:cNvPr>
          <p:cNvSpPr/>
          <p:nvPr/>
        </p:nvSpPr>
        <p:spPr>
          <a:xfrm>
            <a:off x="7648575" y="5076825"/>
            <a:ext cx="3635375" cy="1476375"/>
          </a:xfrm>
          <a:prstGeom prst="rect">
            <a:avLst/>
          </a:prstGeom>
          <a:ln w="28575" cmpd="thickThin">
            <a:solidFill>
              <a:schemeClr val="accent1">
                <a:shade val="50000"/>
              </a:schemeClr>
            </a:solidFill>
            <a:prstDash val="sysDot"/>
          </a:ln>
        </p:spPr>
        <p:txBody>
          <a:bodyPr>
            <a:spAutoFit/>
          </a:bodyPr>
          <a:lstStyle/>
          <a:p>
            <a:pPr>
              <a:lnSpc>
                <a:spcPct val="150000"/>
              </a:lnSpc>
            </a:pPr>
            <a:r>
              <a:rPr lang="en-US" altLang="zh-CN" sz="2000" b="1">
                <a:solidFill>
                  <a:srgbClr val="256855"/>
                </a:solidFill>
                <a:latin typeface="方正清刻本悦宋简体" charset="0"/>
                <a:ea typeface="宋体" panose="02010600030101010101" pitchFamily="2" charset="-122"/>
                <a:sym typeface="方正清刻本悦宋简体" charset="0"/>
              </a:rPr>
              <a:t>1</a:t>
            </a:r>
            <a:r>
              <a:rPr lang="zh-CN" altLang="en-US" sz="2000" b="1">
                <a:solidFill>
                  <a:srgbClr val="256855"/>
                </a:solidFill>
                <a:latin typeface="方正清刻本悦宋简体" charset="0"/>
                <a:ea typeface="宋体" panose="02010600030101010101" pitchFamily="2" charset="-122"/>
                <a:sym typeface="方正清刻本悦宋简体" charset="0"/>
              </a:rPr>
              <a:t>、</a:t>
            </a:r>
            <a:r>
              <a:rPr lang="zh-CN" altLang="id-ID" sz="2000" b="1">
                <a:solidFill>
                  <a:srgbClr val="262626"/>
                </a:solidFill>
                <a:latin typeface="方正清刻本悦宋简体" charset="0"/>
                <a:ea typeface="宋体" panose="02010600030101010101" pitchFamily="2" charset="-122"/>
                <a:sym typeface="方正清刻本悦宋简体" charset="0"/>
              </a:rPr>
              <a:t>任用文官，</a:t>
            </a:r>
            <a:r>
              <a:rPr lang="zh-CN" altLang="id-ID" sz="2000" b="1">
                <a:solidFill>
                  <a:schemeClr val="accent2"/>
                </a:solidFill>
                <a:latin typeface="方正清刻本悦宋简体" charset="0"/>
                <a:ea typeface="宋体" panose="02010600030101010101" pitchFamily="2" charset="-122"/>
                <a:sym typeface="方正清刻本悦宋简体" charset="0"/>
              </a:rPr>
              <a:t>三年一换</a:t>
            </a:r>
            <a:endParaRPr lang="zh-CN" altLang="id-ID" sz="2000" b="1">
              <a:solidFill>
                <a:srgbClr val="256855"/>
              </a:solidFill>
              <a:latin typeface="方正清刻本悦宋简体" charset="0"/>
              <a:ea typeface="宋体" panose="02010600030101010101" pitchFamily="2" charset="-122"/>
            </a:endParaRPr>
          </a:p>
          <a:p>
            <a:pPr>
              <a:lnSpc>
                <a:spcPct val="150000"/>
              </a:lnSpc>
            </a:pPr>
            <a:r>
              <a:rPr lang="en-US" altLang="zh-CN" sz="2000" b="1">
                <a:solidFill>
                  <a:srgbClr val="256855"/>
                </a:solidFill>
                <a:latin typeface="方正清刻本悦宋简体" charset="0"/>
                <a:ea typeface="宋体" panose="02010600030101010101" pitchFamily="2" charset="-122"/>
                <a:sym typeface="方正清刻本悦宋简体" charset="0"/>
              </a:rPr>
              <a:t>2</a:t>
            </a:r>
            <a:r>
              <a:rPr lang="zh-CN" altLang="en-US" sz="2000" b="1">
                <a:solidFill>
                  <a:srgbClr val="256855"/>
                </a:solidFill>
                <a:latin typeface="方正清刻本悦宋简体" charset="0"/>
                <a:ea typeface="宋体" panose="02010600030101010101" pitchFamily="2" charset="-122"/>
                <a:sym typeface="方正清刻本悦宋简体" charset="0"/>
              </a:rPr>
              <a:t>、</a:t>
            </a:r>
            <a:r>
              <a:rPr lang="zh-CN" altLang="id-ID" sz="2000" b="1">
                <a:solidFill>
                  <a:schemeClr val="accent1"/>
                </a:solidFill>
                <a:latin typeface="方正清刻本悦宋简体" charset="0"/>
                <a:ea typeface="宋体" panose="02010600030101010101" pitchFamily="2" charset="-122"/>
                <a:sym typeface="方正清刻本悦宋简体" charset="0"/>
              </a:rPr>
              <a:t>设置通判</a:t>
            </a:r>
            <a:endParaRPr lang="zh-CN" altLang="id-ID" sz="2000" b="1">
              <a:solidFill>
                <a:srgbClr val="256855"/>
              </a:solidFill>
              <a:latin typeface="方正清刻本悦宋简体" charset="0"/>
              <a:ea typeface="宋体" panose="02010600030101010101" pitchFamily="2" charset="-122"/>
              <a:sym typeface="方正清刻本悦宋简体" charset="0"/>
            </a:endParaRPr>
          </a:p>
          <a:p>
            <a:pPr>
              <a:lnSpc>
                <a:spcPct val="150000"/>
              </a:lnSpc>
            </a:pPr>
            <a:r>
              <a:rPr lang="en-US" altLang="zh-CN" sz="2000" b="1">
                <a:solidFill>
                  <a:srgbClr val="256855"/>
                </a:solidFill>
                <a:latin typeface="方正清刻本悦宋简体" charset="0"/>
                <a:ea typeface="宋体" panose="02010600030101010101" pitchFamily="2" charset="-122"/>
                <a:sym typeface="方正清刻本悦宋简体" charset="0"/>
              </a:rPr>
              <a:t>3</a:t>
            </a:r>
            <a:r>
              <a:rPr lang="zh-CN" altLang="en-US" sz="2000" b="1">
                <a:solidFill>
                  <a:srgbClr val="256855"/>
                </a:solidFill>
                <a:latin typeface="方正清刻本悦宋简体" charset="0"/>
                <a:ea typeface="宋体" panose="02010600030101010101" pitchFamily="2" charset="-122"/>
                <a:sym typeface="方正清刻本悦宋简体" charset="0"/>
              </a:rPr>
              <a:t>、</a:t>
            </a:r>
            <a:r>
              <a:rPr lang="zh-CN" altLang="id-ID" sz="2000" b="1">
                <a:solidFill>
                  <a:srgbClr val="262626"/>
                </a:solidFill>
                <a:latin typeface="方正清刻本悦宋简体" charset="0"/>
                <a:ea typeface="宋体" panose="02010600030101010101" pitchFamily="2" charset="-122"/>
                <a:sym typeface="方正清刻本悦宋简体" charset="0"/>
              </a:rPr>
              <a:t>设置转运使</a:t>
            </a:r>
            <a:endParaRPr lang="zh-CN" altLang="id-ID" sz="2000" b="1">
              <a:solidFill>
                <a:srgbClr val="256855"/>
              </a:solidFill>
              <a:latin typeface="方正清刻本悦宋简体" charset="0"/>
              <a:ea typeface="宋体" panose="02010600030101010101" pitchFamily="2" charset="-122"/>
            </a:endParaRPr>
          </a:p>
        </p:txBody>
      </p:sp>
      <p:grpSp>
        <p:nvGrpSpPr>
          <p:cNvPr id="28686" name="组合 13">
            <a:extLst>
              <a:ext uri="{FF2B5EF4-FFF2-40B4-BE49-F238E27FC236}">
                <a16:creationId xmlns:a16="http://schemas.microsoft.com/office/drawing/2014/main" id="{F5DE26F7-0AE5-40E7-ABC4-AF18BD2332ED}"/>
              </a:ext>
            </a:extLst>
          </p:cNvPr>
          <p:cNvGrpSpPr>
            <a:grpSpLocks/>
          </p:cNvGrpSpPr>
          <p:nvPr/>
        </p:nvGrpSpPr>
        <p:grpSpPr bwMode="auto">
          <a:xfrm>
            <a:off x="844550" y="247650"/>
            <a:ext cx="6445250" cy="1147763"/>
            <a:chOff x="4142" y="3122"/>
            <a:chExt cx="10150" cy="1806"/>
          </a:xfrm>
        </p:grpSpPr>
        <p:grpSp>
          <p:nvGrpSpPr>
            <p:cNvPr id="28687" name="组合 14">
              <a:extLst>
                <a:ext uri="{FF2B5EF4-FFF2-40B4-BE49-F238E27FC236}">
                  <a16:creationId xmlns:a16="http://schemas.microsoft.com/office/drawing/2014/main" id="{04D790AA-9FE5-469A-B5B7-62C8A2C50273}"/>
                </a:ext>
              </a:extLst>
            </p:cNvPr>
            <p:cNvGrpSpPr>
              <a:grpSpLocks/>
            </p:cNvGrpSpPr>
            <p:nvPr/>
          </p:nvGrpSpPr>
          <p:grpSpPr bwMode="auto">
            <a:xfrm>
              <a:off x="4142" y="3122"/>
              <a:ext cx="1653" cy="1806"/>
              <a:chOff x="10268" y="3686"/>
              <a:chExt cx="1789" cy="1889"/>
            </a:xfrm>
          </p:grpSpPr>
          <p:pic>
            <p:nvPicPr>
              <p:cNvPr id="28688" name="图片 20">
                <a:extLst>
                  <a:ext uri="{FF2B5EF4-FFF2-40B4-BE49-F238E27FC236}">
                    <a16:creationId xmlns:a16="http://schemas.microsoft.com/office/drawing/2014/main" id="{19B59F20-7DF7-4879-A0B5-C020083FE0A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68" y="3686"/>
                <a:ext cx="1789" cy="1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9" name="文本框 16">
                <a:extLst>
                  <a:ext uri="{FF2B5EF4-FFF2-40B4-BE49-F238E27FC236}">
                    <a16:creationId xmlns:a16="http://schemas.microsoft.com/office/drawing/2014/main" id="{C6D544B7-FA3A-4C39-89E9-1833E568C560}"/>
                  </a:ext>
                </a:extLst>
              </p:cNvPr>
              <p:cNvSpPr txBox="1">
                <a:spLocks noChangeArrowheads="1"/>
              </p:cNvSpPr>
              <p:nvPr/>
            </p:nvSpPr>
            <p:spPr bwMode="auto">
              <a:xfrm>
                <a:off x="10637" y="3930"/>
                <a:ext cx="1267" cy="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4000">
                    <a:solidFill>
                      <a:schemeClr val="bg1"/>
                    </a:solidFill>
                    <a:latin typeface="禹卫书法行书简体" pitchFamily="2" charset="-122"/>
                    <a:ea typeface="禹卫书法行书简体" pitchFamily="2" charset="-122"/>
                  </a:rPr>
                  <a:t>贰</a:t>
                </a:r>
                <a:endParaRPr lang="zh-CN" altLang="zh-CN" sz="4000">
                  <a:solidFill>
                    <a:schemeClr val="bg1"/>
                  </a:solidFill>
                  <a:latin typeface="禹卫书法行书简体" pitchFamily="2" charset="-122"/>
                  <a:ea typeface="禹卫书法行书简体" pitchFamily="2" charset="-122"/>
                </a:endParaRPr>
              </a:p>
            </p:txBody>
          </p:sp>
        </p:grpSp>
        <p:sp>
          <p:nvSpPr>
            <p:cNvPr id="28690" name="文本框 3">
              <a:extLst>
                <a:ext uri="{FF2B5EF4-FFF2-40B4-BE49-F238E27FC236}">
                  <a16:creationId xmlns:a16="http://schemas.microsoft.com/office/drawing/2014/main" id="{08B39F26-6F9E-4395-8174-F1EEE8407A05}"/>
                </a:ext>
              </a:extLst>
            </p:cNvPr>
            <p:cNvSpPr txBox="1">
              <a:spLocks noChangeArrowheads="1"/>
            </p:cNvSpPr>
            <p:nvPr/>
          </p:nvSpPr>
          <p:spPr bwMode="auto">
            <a:xfrm>
              <a:off x="5654" y="3355"/>
              <a:ext cx="8638"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990000"/>
                  </a:solidFill>
                  <a:latin typeface="华文隶书" panose="02010800040101010101" pitchFamily="2" charset="-122"/>
                  <a:ea typeface="华文隶书" panose="02010800040101010101" pitchFamily="2" charset="-122"/>
                  <a:sym typeface="宋体" panose="02010600030101010101" pitchFamily="2" charset="-122"/>
                </a:rPr>
                <a:t>  </a:t>
              </a:r>
              <a:r>
                <a:rPr lang="zh-CN" altLang="en-US" sz="4400">
                  <a:solidFill>
                    <a:srgbClr val="990000"/>
                  </a:solidFill>
                  <a:latin typeface="华文隶书" panose="02010800040101010101" pitchFamily="2" charset="-122"/>
                  <a:ea typeface="华文隶书" panose="02010800040101010101" pitchFamily="2" charset="-122"/>
                  <a:sym typeface="宋体" panose="02010600030101010101" pitchFamily="2" charset="-122"/>
                </a:rPr>
                <a:t>多措并举，强化集权</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grpId="0" nodeType="clickEffect">
                                  <p:stCondLst>
                                    <p:cond delay="0"/>
                                  </p:stCondLst>
                                  <p:childTnLst>
                                    <p:animScale>
                                      <p:cBhvr>
                                        <p:cTn id="6"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69672110-73B5-41BC-B3E9-0D4C3070366D}"/>
              </a:ext>
            </a:extLst>
          </p:cNvPr>
          <p:cNvSpPr txBox="1">
            <a:spLocks noChangeArrowheads="1"/>
          </p:cNvSpPr>
          <p:nvPr/>
        </p:nvSpPr>
        <p:spPr bwMode="auto">
          <a:xfrm>
            <a:off x="10926763" y="16224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31825">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nSpc>
                <a:spcPct val="90000"/>
              </a:lnSpc>
              <a:spcBef>
                <a:spcPts val="1000"/>
              </a:spcBef>
            </a:pPr>
            <a:endParaRPr lang="zh-CN" altLang="en-US" sz="2800">
              <a:ea typeface="等线" panose="02010600030101010101" pitchFamily="2" charset="-122"/>
            </a:endParaRPr>
          </a:p>
        </p:txBody>
      </p:sp>
      <p:pic>
        <p:nvPicPr>
          <p:cNvPr id="30722" name="Picture 3">
            <a:extLst>
              <a:ext uri="{FF2B5EF4-FFF2-40B4-BE49-F238E27FC236}">
                <a16:creationId xmlns:a16="http://schemas.microsoft.com/office/drawing/2014/main" id="{674643F3-4B09-4207-A88D-0C64D16B7A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900" y="0"/>
            <a:ext cx="7010400" cy="305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4">
            <a:extLst>
              <a:ext uri="{FF2B5EF4-FFF2-40B4-BE49-F238E27FC236}">
                <a16:creationId xmlns:a16="http://schemas.microsoft.com/office/drawing/2014/main" id="{16729D5D-D1A9-44AD-928C-F3B52ED5E2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9550" y="2884488"/>
            <a:ext cx="6732588"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63">
            <a:extLst>
              <a:ext uri="{FF2B5EF4-FFF2-40B4-BE49-F238E27FC236}">
                <a16:creationId xmlns:a16="http://schemas.microsoft.com/office/drawing/2014/main" id="{FB2D0C55-5336-4E5A-948D-5939DC25119B}"/>
              </a:ext>
            </a:extLst>
          </p:cNvPr>
          <p:cNvSpPr/>
          <p:nvPr/>
        </p:nvSpPr>
        <p:spPr>
          <a:xfrm>
            <a:off x="3095625" y="5668963"/>
            <a:ext cx="8580438" cy="644525"/>
          </a:xfrm>
          <a:prstGeom prst="rect">
            <a:avLst/>
          </a:prstGeom>
        </p:spPr>
        <p:txBody>
          <a:bodyPr>
            <a:spAutoFit/>
          </a:bodyPr>
          <a:lstStyle/>
          <a:p>
            <a:pPr>
              <a:lnSpc>
                <a:spcPct val="150000"/>
              </a:lnSpc>
            </a:pPr>
            <a:r>
              <a:rPr lang="zh-CN" altLang="id-ID" sz="2400" b="1">
                <a:latin typeface="方正清刻本悦宋简体" charset="0"/>
                <a:ea typeface="宋体" panose="02010600030101010101" pitchFamily="2" charset="-122"/>
              </a:rPr>
              <a:t>导致这种差异出现的原因是什么？</a:t>
            </a:r>
          </a:p>
        </p:txBody>
      </p:sp>
      <p:sp>
        <p:nvSpPr>
          <p:cNvPr id="2" name="文本框 1">
            <a:extLst>
              <a:ext uri="{FF2B5EF4-FFF2-40B4-BE49-F238E27FC236}">
                <a16:creationId xmlns:a16="http://schemas.microsoft.com/office/drawing/2014/main" id="{B6D1DEEE-FAED-4A58-8E0B-504FE4F29DD2}"/>
              </a:ext>
            </a:extLst>
          </p:cNvPr>
          <p:cNvSpPr txBox="1">
            <a:spLocks noChangeArrowheads="1"/>
          </p:cNvSpPr>
          <p:nvPr/>
        </p:nvSpPr>
        <p:spPr bwMode="auto">
          <a:xfrm>
            <a:off x="8064500" y="709613"/>
            <a:ext cx="552450" cy="200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r>
              <a:rPr lang="zh-CN" altLang="en-US" sz="2400" b="1">
                <a:ea typeface="等线" panose="02010600030101010101" pitchFamily="2" charset="-122"/>
              </a:rPr>
              <a:t>唐：重视武将</a:t>
            </a:r>
          </a:p>
        </p:txBody>
      </p:sp>
      <p:sp>
        <p:nvSpPr>
          <p:cNvPr id="3" name="文本框 2">
            <a:extLst>
              <a:ext uri="{FF2B5EF4-FFF2-40B4-BE49-F238E27FC236}">
                <a16:creationId xmlns:a16="http://schemas.microsoft.com/office/drawing/2014/main" id="{8CD4187C-4BB1-4069-B6F5-2D4CFA288062}"/>
              </a:ext>
            </a:extLst>
          </p:cNvPr>
          <p:cNvSpPr txBox="1">
            <a:spLocks noChangeArrowheads="1"/>
          </p:cNvSpPr>
          <p:nvPr/>
        </p:nvSpPr>
        <p:spPr bwMode="auto">
          <a:xfrm>
            <a:off x="3468688" y="3511550"/>
            <a:ext cx="552450"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r>
              <a:rPr lang="zh-CN" altLang="en-US" sz="2400" b="1">
                <a:ea typeface="等线" panose="02010600030101010101" pitchFamily="2" charset="-122"/>
              </a:rPr>
              <a:t>宋：重文轻武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nodePh="1">
                                  <p:stCondLst>
                                    <p:cond delay="0"/>
                                  </p:stCondLst>
                                  <p:endCondLst>
                                    <p:cond evt="begin" delay="0"/>
                                  </p:end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61" grpId="0"/>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noFill/>
        <a:effectLst/>
      </p:bgPr>
    </p:bg>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58D0C47A-3999-4573-A3E7-90BA2895F76F}"/>
              </a:ext>
            </a:extLst>
          </p:cNvPr>
          <p:cNvSpPr txBox="1">
            <a:spLocks noChangeArrowheads="1"/>
          </p:cNvSpPr>
          <p:nvPr/>
        </p:nvSpPr>
        <p:spPr bwMode="auto">
          <a:xfrm>
            <a:off x="10926763" y="16224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31825">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nSpc>
                <a:spcPct val="90000"/>
              </a:lnSpc>
              <a:spcBef>
                <a:spcPts val="1000"/>
              </a:spcBef>
            </a:pPr>
            <a:endParaRPr lang="zh-CN" altLang="en-US" sz="2800">
              <a:ea typeface="等线" panose="02010600030101010101" pitchFamily="2" charset="-122"/>
            </a:endParaRPr>
          </a:p>
        </p:txBody>
      </p:sp>
      <p:pic>
        <p:nvPicPr>
          <p:cNvPr id="2" name="图片 1">
            <a:extLst>
              <a:ext uri="{FF2B5EF4-FFF2-40B4-BE49-F238E27FC236}">
                <a16:creationId xmlns:a16="http://schemas.microsoft.com/office/drawing/2014/main" id="{815233F7-C39B-4243-B4F8-483AD57E8B71}"/>
              </a:ext>
            </a:extLst>
          </p:cNvPr>
          <p:cNvPicPr>
            <a:picLocks noChangeAspect="1"/>
          </p:cNvPicPr>
          <p:nvPr>
            <p:custDataLst>
              <p:tags r:id="rId2"/>
            </p:custDataLst>
          </p:nvPr>
        </p:nvPicPr>
        <p:blipFill>
          <a:blip r:embed="rId4"/>
          <a:stretch>
            <a:fillRect/>
          </a:stretch>
        </p:blipFill>
        <p:spPr>
          <a:xfrm>
            <a:off x="4853651" y="1354239"/>
            <a:ext cx="7338349" cy="5503761"/>
          </a:xfrm>
          <a:prstGeom prst="rect">
            <a:avLst/>
          </a:prstGeom>
          <a:noFill/>
          <a:effectLst>
            <a:outerShdw blurRad="355600" dist="762000" dir="13500000" sy="23000" kx="1200000" algn="br" rotWithShape="0">
              <a:prstClr val="black">
                <a:alpha val="10000"/>
              </a:prstClr>
            </a:outerShdw>
            <a:softEdge rad="63500"/>
          </a:effectLst>
        </p:spPr>
      </p:pic>
      <p:grpSp>
        <p:nvGrpSpPr>
          <p:cNvPr id="32772" name="组合 2">
            <a:extLst>
              <a:ext uri="{FF2B5EF4-FFF2-40B4-BE49-F238E27FC236}">
                <a16:creationId xmlns:a16="http://schemas.microsoft.com/office/drawing/2014/main" id="{85F6CA8A-1F12-4029-90E7-E29B97C36302}"/>
              </a:ext>
            </a:extLst>
          </p:cNvPr>
          <p:cNvGrpSpPr>
            <a:grpSpLocks/>
          </p:cNvGrpSpPr>
          <p:nvPr/>
        </p:nvGrpSpPr>
        <p:grpSpPr bwMode="auto">
          <a:xfrm>
            <a:off x="1676400" y="1354138"/>
            <a:ext cx="6524625" cy="989012"/>
            <a:chOff x="2675" y="2309"/>
            <a:chExt cx="10275" cy="1558"/>
          </a:xfrm>
        </p:grpSpPr>
        <p:pic>
          <p:nvPicPr>
            <p:cNvPr id="32773" name="图片 20">
              <a:extLst>
                <a:ext uri="{FF2B5EF4-FFF2-40B4-BE49-F238E27FC236}">
                  <a16:creationId xmlns:a16="http://schemas.microsoft.com/office/drawing/2014/main" id="{836E67D5-13C5-48E9-9B8C-FCF9DC55E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5" y="2309"/>
              <a:ext cx="1637" cy="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文本框 4">
              <a:extLst>
                <a:ext uri="{FF2B5EF4-FFF2-40B4-BE49-F238E27FC236}">
                  <a16:creationId xmlns:a16="http://schemas.microsoft.com/office/drawing/2014/main" id="{F19383EA-D2EB-4155-9605-9C7288B8BEEB}"/>
                </a:ext>
              </a:extLst>
            </p:cNvPr>
            <p:cNvSpPr txBox="1">
              <a:spLocks noChangeArrowheads="1"/>
            </p:cNvSpPr>
            <p:nvPr/>
          </p:nvSpPr>
          <p:spPr bwMode="auto">
            <a:xfrm>
              <a:off x="4312" y="2556"/>
              <a:ext cx="8638"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4400">
                  <a:solidFill>
                    <a:srgbClr val="990000"/>
                  </a:solidFill>
                  <a:latin typeface="华文隶书" panose="02010800040101010101" pitchFamily="2" charset="-122"/>
                  <a:ea typeface="华文隶书" panose="02010800040101010101" pitchFamily="2" charset="-122"/>
                  <a:sym typeface="宋体" panose="02010600030101010101" pitchFamily="2" charset="-122"/>
                </a:rPr>
                <a:t>  </a:t>
              </a:r>
              <a:r>
                <a:rPr lang="zh-CN" altLang="en-US" sz="4400">
                  <a:solidFill>
                    <a:srgbClr val="990000"/>
                  </a:solidFill>
                  <a:latin typeface="华文隶书" panose="02010800040101010101" pitchFamily="2" charset="-122"/>
                  <a:ea typeface="华文隶书" panose="02010800040101010101" pitchFamily="2" charset="-122"/>
                  <a:sym typeface="宋体" panose="02010600030101010101" pitchFamily="2" charset="-122"/>
                </a:rPr>
                <a:t>重文轻武，文人治国</a:t>
              </a:r>
            </a:p>
          </p:txBody>
        </p:sp>
        <p:sp>
          <p:nvSpPr>
            <p:cNvPr id="32775" name="文本框 21">
              <a:extLst>
                <a:ext uri="{FF2B5EF4-FFF2-40B4-BE49-F238E27FC236}">
                  <a16:creationId xmlns:a16="http://schemas.microsoft.com/office/drawing/2014/main" id="{6AF7A88B-CF9E-4478-B5B0-219317B598B5}"/>
                </a:ext>
              </a:extLst>
            </p:cNvPr>
            <p:cNvSpPr txBox="1">
              <a:spLocks noChangeArrowheads="1"/>
            </p:cNvSpPr>
            <p:nvPr/>
          </p:nvSpPr>
          <p:spPr bwMode="auto">
            <a:xfrm>
              <a:off x="2860" y="2530"/>
              <a:ext cx="1267" cy="1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4000">
                  <a:solidFill>
                    <a:schemeClr val="bg1"/>
                  </a:solidFill>
                  <a:latin typeface="禹卫书法行书简体" pitchFamily="2" charset="-122"/>
                  <a:ea typeface="禹卫书法行书简体" pitchFamily="2" charset="-122"/>
                </a:rPr>
                <a:t>叁</a:t>
              </a:r>
              <a:endParaRPr lang="zh-CN" altLang="zh-CN" sz="4000">
                <a:solidFill>
                  <a:schemeClr val="bg1"/>
                </a:solidFill>
                <a:latin typeface="禹卫书法行书简体" pitchFamily="2" charset="-122"/>
                <a:ea typeface="禹卫书法行书简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nodePh="1">
                                  <p:stCondLst>
                                    <p:cond delay="0"/>
                                  </p:stCondLst>
                                  <p:endCondLst>
                                    <p:cond evt="begin" delay="0"/>
                                  </p:end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F84E784E-FC9A-4CB3-B7D2-294DBD263CD2}"/>
              </a:ext>
            </a:extLst>
          </p:cNvPr>
          <p:cNvSpPr txBox="1">
            <a:spLocks noChangeArrowheads="1"/>
          </p:cNvSpPr>
          <p:nvPr/>
        </p:nvSpPr>
        <p:spPr bwMode="auto">
          <a:xfrm>
            <a:off x="10926763" y="16224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31825">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nSpc>
                <a:spcPct val="90000"/>
              </a:lnSpc>
              <a:spcBef>
                <a:spcPts val="1000"/>
              </a:spcBef>
            </a:pPr>
            <a:endParaRPr lang="zh-CN" altLang="en-US" sz="2800">
              <a:ea typeface="等线" panose="02010600030101010101" pitchFamily="2" charset="-122"/>
            </a:endParaRPr>
          </a:p>
        </p:txBody>
      </p:sp>
      <p:sp>
        <p:nvSpPr>
          <p:cNvPr id="5" name="文本框 4">
            <a:extLst>
              <a:ext uri="{FF2B5EF4-FFF2-40B4-BE49-F238E27FC236}">
                <a16:creationId xmlns:a16="http://schemas.microsoft.com/office/drawing/2014/main" id="{32DA3943-23B9-49D9-B310-E044F9342334}"/>
              </a:ext>
            </a:extLst>
          </p:cNvPr>
          <p:cNvSpPr txBox="1"/>
          <p:nvPr/>
        </p:nvSpPr>
        <p:spPr>
          <a:xfrm>
            <a:off x="1497013" y="2090738"/>
            <a:ext cx="4849812" cy="2676525"/>
          </a:xfrm>
          <a:prstGeom prst="rect">
            <a:avLst/>
          </a:prstGeom>
          <a:noFill/>
          <a:ln w="28575" cmpd="dbl">
            <a:solidFill>
              <a:schemeClr val="accent1">
                <a:shade val="50000"/>
              </a:schemeClr>
            </a:solidFill>
            <a:prstDash val="sysDot"/>
          </a:ln>
        </p:spPr>
        <p:txBody>
          <a:bodyPr>
            <a:spAutoFit/>
          </a:bodyPr>
          <a:lstStyle/>
          <a:p>
            <a:r>
              <a:rPr lang="en-US" altLang="zh-CN" sz="2400" b="1">
                <a:latin typeface="隶书" panose="02010509060101010101" pitchFamily="49" charset="-122"/>
                <a:ea typeface="隶书" panose="02010509060101010101" pitchFamily="49" charset="-122"/>
                <a:sym typeface="方正清刻本悦宋简体" charset="0"/>
              </a:rPr>
              <a:t>  </a:t>
            </a:r>
            <a:r>
              <a:rPr lang="zh-CN" altLang="en-US" sz="2400" b="1">
                <a:latin typeface="隶书" panose="02010509060101010101" pitchFamily="49" charset="-122"/>
                <a:ea typeface="隶书" panose="02010509060101010101" pitchFamily="49" charset="-122"/>
                <a:sym typeface="方正清刻本悦宋简体" charset="0"/>
              </a:rPr>
              <a:t>今世用人，大率以文士进。大臣，文士也；近侍之臣，文士也；钱谷之司，文士也；边防大帅，文士也；天下转运使，文士也；知州，文士也。</a:t>
            </a:r>
            <a:r>
              <a:rPr lang="en-US" altLang="zh-CN" sz="2400" b="1">
                <a:latin typeface="隶书" panose="02010509060101010101" pitchFamily="49" charset="-122"/>
                <a:ea typeface="隶书" panose="02010509060101010101" pitchFamily="49" charset="-122"/>
                <a:sym typeface="方正清刻本悦宋简体" charset="0"/>
              </a:rPr>
              <a:t>      </a:t>
            </a:r>
          </a:p>
          <a:p>
            <a:r>
              <a:rPr lang="en-US" altLang="zh-CN" sz="2400" b="1">
                <a:latin typeface="隶书" panose="02010509060101010101" pitchFamily="49" charset="-122"/>
                <a:ea typeface="隶书" panose="02010509060101010101" pitchFamily="49" charset="-122"/>
                <a:sym typeface="方正清刻本悦宋简体" charset="0"/>
              </a:rPr>
              <a:t>                </a:t>
            </a:r>
            <a:r>
              <a:rPr lang="en-US" altLang="zh-CN" sz="2400" b="1">
                <a:ea typeface="等线" panose="02010600030101010101" pitchFamily="2" charset="-122"/>
                <a:sym typeface="方正清刻本悦宋简体" charset="0"/>
              </a:rPr>
              <a:t>—</a:t>
            </a:r>
            <a:r>
              <a:rPr lang="zh-CN" altLang="en-US" sz="2400" b="1">
                <a:ea typeface="等线" panose="02010600030101010101" pitchFamily="2" charset="-122"/>
                <a:sym typeface="方正清刻本悦宋简体" charset="0"/>
              </a:rPr>
              <a:t>蔡襄</a:t>
            </a:r>
            <a:r>
              <a:rPr lang="en-US" altLang="zh-CN" sz="2400" b="1">
                <a:ea typeface="等线" panose="02010600030101010101" pitchFamily="2" charset="-122"/>
                <a:sym typeface="方正清刻本悦宋简体" charset="0"/>
              </a:rPr>
              <a:t>《</a:t>
            </a:r>
            <a:r>
              <a:rPr lang="zh-CN" altLang="en-US" sz="2400" b="1">
                <a:ea typeface="等线" panose="02010600030101010101" pitchFamily="2" charset="-122"/>
                <a:sym typeface="方正清刻本悦宋简体" charset="0"/>
              </a:rPr>
              <a:t>端明集</a:t>
            </a:r>
            <a:r>
              <a:rPr lang="en-US" altLang="zh-CN" sz="2400" b="1">
                <a:ea typeface="等线" panose="02010600030101010101" pitchFamily="2" charset="-122"/>
                <a:sym typeface="方正清刻本悦宋简体" charset="0"/>
              </a:rPr>
              <a:t>》</a:t>
            </a:r>
            <a:endParaRPr lang="en-US" altLang="zh-CN" sz="2400" b="1">
              <a:ea typeface="等线" panose="02010600030101010101" pitchFamily="2" charset="-122"/>
            </a:endParaRPr>
          </a:p>
          <a:p>
            <a:endParaRPr lang="en-US" altLang="zh-CN" sz="2400" b="1">
              <a:ea typeface="等线" panose="02010600030101010101" pitchFamily="2" charset="-122"/>
            </a:endParaRPr>
          </a:p>
        </p:txBody>
      </p:sp>
      <p:grpSp>
        <p:nvGrpSpPr>
          <p:cNvPr id="33795" name="组合 5">
            <a:extLst>
              <a:ext uri="{FF2B5EF4-FFF2-40B4-BE49-F238E27FC236}">
                <a16:creationId xmlns:a16="http://schemas.microsoft.com/office/drawing/2014/main" id="{ADE28223-4A4D-4F89-AC68-0A7D5A2BE5EA}"/>
              </a:ext>
            </a:extLst>
          </p:cNvPr>
          <p:cNvGrpSpPr>
            <a:grpSpLocks/>
          </p:cNvGrpSpPr>
          <p:nvPr/>
        </p:nvGrpSpPr>
        <p:grpSpPr bwMode="auto">
          <a:xfrm>
            <a:off x="409575" y="735013"/>
            <a:ext cx="2200275" cy="887412"/>
            <a:chOff x="1280160" y="5190344"/>
            <a:chExt cx="2200339" cy="887010"/>
          </a:xfrm>
        </p:grpSpPr>
        <p:sp>
          <p:nvSpPr>
            <p:cNvPr id="7" name="同心圆 6">
              <a:extLst>
                <a:ext uri="{FF2B5EF4-FFF2-40B4-BE49-F238E27FC236}">
                  <a16:creationId xmlns:a16="http://schemas.microsoft.com/office/drawing/2014/main" id="{A902E66C-81C8-4DCB-B3CC-153840FCED05}"/>
                </a:ext>
              </a:extLst>
            </p:cNvPr>
            <p:cNvSpPr/>
            <p:nvPr/>
          </p:nvSpPr>
          <p:spPr>
            <a:xfrm>
              <a:off x="1280160" y="5364890"/>
              <a:ext cx="690583" cy="680728"/>
            </a:xfrm>
            <a:prstGeom prst="donut">
              <a:avLst>
                <a:gd name="adj" fmla="val 4009"/>
              </a:avLst>
            </a:prstGeom>
            <a:solidFill>
              <a:srgbClr val="9D67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400" b="1" noProof="1">
                  <a:solidFill>
                    <a:schemeClr val="tx1"/>
                  </a:solidFill>
                  <a:latin typeface="黑体" panose="02010609060101010101" pitchFamily="49" charset="-122"/>
                  <a:ea typeface="黑体" panose="02010609060101010101" pitchFamily="49" charset="-122"/>
                </a:rPr>
                <a:t>史</a:t>
              </a:r>
            </a:p>
          </p:txBody>
        </p:sp>
        <p:sp>
          <p:nvSpPr>
            <p:cNvPr id="30" name="同心圆 29">
              <a:extLst>
                <a:ext uri="{FF2B5EF4-FFF2-40B4-BE49-F238E27FC236}">
                  <a16:creationId xmlns:a16="http://schemas.microsoft.com/office/drawing/2014/main" id="{4DEE9E4D-974C-4B3E-BA32-C1C638F59ACB}"/>
                </a:ext>
              </a:extLst>
            </p:cNvPr>
            <p:cNvSpPr/>
            <p:nvPr/>
          </p:nvSpPr>
          <p:spPr>
            <a:xfrm>
              <a:off x="1788175" y="5190344"/>
              <a:ext cx="690583" cy="680728"/>
            </a:xfrm>
            <a:prstGeom prst="donut">
              <a:avLst>
                <a:gd name="adj" fmla="val 4009"/>
              </a:avLst>
            </a:prstGeom>
            <a:solidFill>
              <a:srgbClr val="9D67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400" b="1" noProof="1">
                  <a:solidFill>
                    <a:schemeClr val="tx1"/>
                  </a:solidFill>
                  <a:latin typeface="黑体" panose="02010609060101010101" pitchFamily="49" charset="-122"/>
                  <a:ea typeface="黑体" panose="02010609060101010101" pitchFamily="49" charset="-122"/>
                </a:rPr>
                <a:t>料</a:t>
              </a:r>
            </a:p>
          </p:txBody>
        </p:sp>
        <p:sp>
          <p:nvSpPr>
            <p:cNvPr id="32" name="同心圆 31">
              <a:extLst>
                <a:ext uri="{FF2B5EF4-FFF2-40B4-BE49-F238E27FC236}">
                  <a16:creationId xmlns:a16="http://schemas.microsoft.com/office/drawing/2014/main" id="{D4BFE8C1-A09C-418E-B3EC-99DCD1C83C6C}"/>
                </a:ext>
              </a:extLst>
            </p:cNvPr>
            <p:cNvSpPr/>
            <p:nvPr/>
          </p:nvSpPr>
          <p:spPr>
            <a:xfrm>
              <a:off x="2296190" y="5396626"/>
              <a:ext cx="690583" cy="680728"/>
            </a:xfrm>
            <a:prstGeom prst="donut">
              <a:avLst>
                <a:gd name="adj" fmla="val 4009"/>
              </a:avLst>
            </a:prstGeom>
            <a:solidFill>
              <a:srgbClr val="9D67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400" b="1" noProof="1">
                  <a:solidFill>
                    <a:schemeClr val="tx1"/>
                  </a:solidFill>
                  <a:latin typeface="黑体" panose="02010609060101010101" pitchFamily="49" charset="-122"/>
                  <a:ea typeface="黑体" panose="02010609060101010101" pitchFamily="49" charset="-122"/>
                </a:rPr>
                <a:t>研</a:t>
              </a:r>
            </a:p>
          </p:txBody>
        </p:sp>
        <p:sp>
          <p:nvSpPr>
            <p:cNvPr id="33" name="同心圆 32">
              <a:extLst>
                <a:ext uri="{FF2B5EF4-FFF2-40B4-BE49-F238E27FC236}">
                  <a16:creationId xmlns:a16="http://schemas.microsoft.com/office/drawing/2014/main" id="{5C95979A-B752-47AD-9FAE-24CB4A2831E1}"/>
                </a:ext>
              </a:extLst>
            </p:cNvPr>
            <p:cNvSpPr/>
            <p:nvPr/>
          </p:nvSpPr>
          <p:spPr>
            <a:xfrm>
              <a:off x="2789917" y="5190344"/>
              <a:ext cx="690582" cy="680728"/>
            </a:xfrm>
            <a:prstGeom prst="donut">
              <a:avLst>
                <a:gd name="adj" fmla="val 4009"/>
              </a:avLst>
            </a:prstGeom>
            <a:solidFill>
              <a:srgbClr val="9D67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400" b="1" noProof="1">
                  <a:solidFill>
                    <a:schemeClr val="tx1"/>
                  </a:solidFill>
                  <a:latin typeface="黑体" panose="02010609060101010101" pitchFamily="49" charset="-122"/>
                  <a:ea typeface="黑体" panose="02010609060101010101" pitchFamily="49" charset="-122"/>
                </a:rPr>
                <a:t>读</a:t>
              </a:r>
            </a:p>
          </p:txBody>
        </p:sp>
      </p:grpSp>
      <p:sp>
        <p:nvSpPr>
          <p:cNvPr id="33800" name="TextBox 19">
            <a:extLst>
              <a:ext uri="{FF2B5EF4-FFF2-40B4-BE49-F238E27FC236}">
                <a16:creationId xmlns:a16="http://schemas.microsoft.com/office/drawing/2014/main" id="{A14ACCA3-4CAE-4CDD-B806-433951E6F536}"/>
              </a:ext>
            </a:extLst>
          </p:cNvPr>
          <p:cNvSpPr txBox="1">
            <a:spLocks noChangeArrowheads="1"/>
          </p:cNvSpPr>
          <p:nvPr/>
        </p:nvSpPr>
        <p:spPr bwMode="auto">
          <a:xfrm>
            <a:off x="2735263" y="736600"/>
            <a:ext cx="7110412" cy="520700"/>
          </a:xfrm>
          <a:prstGeom prst="rect">
            <a:avLst/>
          </a:prstGeom>
          <a:solidFill>
            <a:schemeClr val="bg1"/>
          </a:solidFill>
          <a:ln w="9525">
            <a:solidFill>
              <a:schemeClr val="tx1"/>
            </a:solidFill>
            <a:round/>
            <a:headEnd/>
            <a:tailEnd/>
          </a:ln>
        </p:spPr>
        <p:txBody>
          <a:bodyPr>
            <a:spAutoFit/>
          </a:bodyPr>
          <a:lstStyle/>
          <a:p>
            <a:pPr algn="ctr"/>
            <a:r>
              <a:rPr lang="zh-CN" altLang="en-US" sz="2800" b="1">
                <a:solidFill>
                  <a:schemeClr val="accent1"/>
                </a:solidFill>
                <a:latin typeface="黑体" panose="02010609060101010101" pitchFamily="49" charset="-122"/>
                <a:ea typeface="黑体" panose="02010609060101010101" pitchFamily="49" charset="-122"/>
              </a:rPr>
              <a:t>依据史料，概括宋朝重文轻武政策的表现。</a:t>
            </a:r>
          </a:p>
        </p:txBody>
      </p:sp>
      <p:sp>
        <p:nvSpPr>
          <p:cNvPr id="11" name="文本框 10">
            <a:extLst>
              <a:ext uri="{FF2B5EF4-FFF2-40B4-BE49-F238E27FC236}">
                <a16:creationId xmlns:a16="http://schemas.microsoft.com/office/drawing/2014/main" id="{655C951F-63C7-4B24-9102-0E791D3F581A}"/>
              </a:ext>
            </a:extLst>
          </p:cNvPr>
          <p:cNvSpPr txBox="1"/>
          <p:nvPr/>
        </p:nvSpPr>
        <p:spPr>
          <a:xfrm>
            <a:off x="2041525" y="5111750"/>
            <a:ext cx="3263900" cy="830263"/>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r>
              <a:rPr lang="zh-CN" altLang="en-US" sz="2400">
                <a:solidFill>
                  <a:srgbClr val="000000"/>
                </a:solidFill>
                <a:ea typeface="等线" panose="02010600030101010101" pitchFamily="2" charset="-122"/>
                <a:cs typeface="方正清刻本悦宋简体" charset="0"/>
              </a:rPr>
              <a:t>表现一：重用文臣掌握军政大权</a:t>
            </a:r>
          </a:p>
        </p:txBody>
      </p:sp>
      <p:sp>
        <p:nvSpPr>
          <p:cNvPr id="42" name="TextBox 41">
            <a:extLst>
              <a:ext uri="{FF2B5EF4-FFF2-40B4-BE49-F238E27FC236}">
                <a16:creationId xmlns:a16="http://schemas.microsoft.com/office/drawing/2014/main" id="{4460C04B-8260-41CB-A8DA-54A66DDB4D69}"/>
              </a:ext>
            </a:extLst>
          </p:cNvPr>
          <p:cNvSpPr txBox="1"/>
          <p:nvPr/>
        </p:nvSpPr>
        <p:spPr>
          <a:xfrm>
            <a:off x="6813550" y="5408613"/>
            <a:ext cx="4643438" cy="1014412"/>
          </a:xfrm>
          <a:prstGeom prst="rect">
            <a:avLst/>
          </a:prstGeom>
          <a:noFill/>
        </p:spPr>
        <p:txBody>
          <a:bodyPr>
            <a:spAutoFit/>
          </a:bodyPr>
          <a:lstStyle/>
          <a:p>
            <a:pPr fontAlgn="auto"/>
            <a:r>
              <a:rPr lang="zh-CN" altLang="en-US" sz="2000" b="1" noProof="1">
                <a:solidFill>
                  <a:schemeClr val="tx1">
                    <a:lumMod val="95000"/>
                    <a:lumOff val="5000"/>
                  </a:schemeClr>
                </a:solidFill>
                <a:latin typeface="黑体" panose="02010609060101010101" pitchFamily="49" charset="-122"/>
                <a:ea typeface="黑体" panose="02010609060101010101" pitchFamily="49" charset="-122"/>
                <a:cs typeface="+mn-cs"/>
              </a:rPr>
              <a:t>    北宋政治家、文学家。天圣八年进士，修</a:t>
            </a:r>
            <a:r>
              <a:rPr lang="en-US" altLang="zh-CN" sz="2000" b="1" noProof="1">
                <a:solidFill>
                  <a:schemeClr val="tx1">
                    <a:lumMod val="95000"/>
                    <a:lumOff val="5000"/>
                  </a:schemeClr>
                </a:solidFill>
                <a:latin typeface="黑体" panose="02010609060101010101" pitchFamily="49" charset="-122"/>
                <a:ea typeface="黑体" panose="02010609060101010101" pitchFamily="49" charset="-122"/>
                <a:cs typeface="+mn-cs"/>
              </a:rPr>
              <a:t>《</a:t>
            </a:r>
            <a:r>
              <a:rPr lang="zh-CN" altLang="en-US" sz="2000" b="1" noProof="1">
                <a:solidFill>
                  <a:schemeClr val="tx1">
                    <a:lumMod val="95000"/>
                    <a:lumOff val="5000"/>
                  </a:schemeClr>
                </a:solidFill>
                <a:latin typeface="黑体" panose="02010609060101010101" pitchFamily="49" charset="-122"/>
                <a:ea typeface="黑体" panose="02010609060101010101" pitchFamily="49" charset="-122"/>
                <a:cs typeface="+mn-cs"/>
              </a:rPr>
              <a:t>新唐书</a:t>
            </a:r>
            <a:r>
              <a:rPr lang="en-US" altLang="zh-CN" sz="2000" b="1" noProof="1">
                <a:solidFill>
                  <a:schemeClr val="tx1">
                    <a:lumMod val="95000"/>
                    <a:lumOff val="5000"/>
                  </a:schemeClr>
                </a:solidFill>
                <a:latin typeface="黑体" panose="02010609060101010101" pitchFamily="49" charset="-122"/>
                <a:ea typeface="黑体" panose="02010609060101010101" pitchFamily="49" charset="-122"/>
                <a:cs typeface="+mn-cs"/>
              </a:rPr>
              <a:t>》</a:t>
            </a:r>
            <a:r>
              <a:rPr lang="zh-CN" altLang="en-US" sz="2000" b="1" noProof="1">
                <a:solidFill>
                  <a:schemeClr val="tx1">
                    <a:lumMod val="95000"/>
                    <a:lumOff val="5000"/>
                  </a:schemeClr>
                </a:solidFill>
                <a:latin typeface="黑体" panose="02010609060101010101" pitchFamily="49" charset="-122"/>
                <a:ea typeface="黑体" panose="02010609060101010101" pitchFamily="49" charset="-122"/>
                <a:cs typeface="+mn-cs"/>
              </a:rPr>
              <a:t>。宋英宗时，官至</a:t>
            </a:r>
            <a:r>
              <a:rPr lang="zh-CN" altLang="en-US" sz="2000" b="1" u="sng" noProof="1">
                <a:solidFill>
                  <a:srgbClr val="C00000"/>
                </a:solidFill>
                <a:latin typeface="黑体" panose="02010609060101010101" pitchFamily="49" charset="-122"/>
                <a:ea typeface="黑体" panose="02010609060101010101" pitchFamily="49" charset="-122"/>
                <a:cs typeface="+mn-cs"/>
              </a:rPr>
              <a:t>枢密副使</a:t>
            </a:r>
            <a:r>
              <a:rPr lang="zh-CN" altLang="en-US" sz="2000" b="1" noProof="1">
                <a:solidFill>
                  <a:schemeClr val="tx1">
                    <a:lumMod val="95000"/>
                    <a:lumOff val="5000"/>
                  </a:schemeClr>
                </a:solidFill>
                <a:latin typeface="黑体" panose="02010609060101010101" pitchFamily="49" charset="-122"/>
                <a:ea typeface="黑体" panose="02010609060101010101" pitchFamily="49" charset="-122"/>
                <a:cs typeface="+mn-cs"/>
              </a:rPr>
              <a:t>（</a:t>
            </a:r>
            <a:r>
              <a:rPr lang="zh-CN" altLang="en-US" sz="2000" b="1" noProof="1">
                <a:solidFill>
                  <a:srgbClr val="C00000"/>
                </a:solidFill>
                <a:latin typeface="华文隶书" panose="02010800040101010101" pitchFamily="2" charset="-122"/>
                <a:ea typeface="华文隶书" panose="02010800040101010101" pitchFamily="2" charset="-122"/>
                <a:cs typeface="+mn-cs"/>
              </a:rPr>
              <a:t>兵权</a:t>
            </a:r>
            <a:r>
              <a:rPr lang="zh-CN" altLang="en-US" sz="2000" b="1" noProof="1">
                <a:solidFill>
                  <a:schemeClr val="tx1">
                    <a:lumMod val="95000"/>
                    <a:lumOff val="5000"/>
                  </a:schemeClr>
                </a:solidFill>
                <a:latin typeface="黑体" panose="02010609060101010101" pitchFamily="49" charset="-122"/>
                <a:ea typeface="黑体" panose="02010609060101010101" pitchFamily="49" charset="-122"/>
                <a:cs typeface="+mn-cs"/>
              </a:rPr>
              <a:t>）、</a:t>
            </a:r>
            <a:r>
              <a:rPr lang="zh-CN" altLang="en-US" sz="2000" b="1" u="sng" noProof="1">
                <a:solidFill>
                  <a:srgbClr val="C00000"/>
                </a:solidFill>
                <a:latin typeface="黑体" panose="02010609060101010101" pitchFamily="49" charset="-122"/>
                <a:ea typeface="黑体" panose="02010609060101010101" pitchFamily="49" charset="-122"/>
                <a:cs typeface="+mn-cs"/>
              </a:rPr>
              <a:t>参知政事</a:t>
            </a:r>
            <a:r>
              <a:rPr lang="zh-CN" altLang="en-US" sz="2000" b="1" noProof="1">
                <a:solidFill>
                  <a:schemeClr val="tx1">
                    <a:lumMod val="95000"/>
                    <a:lumOff val="5000"/>
                  </a:schemeClr>
                </a:solidFill>
                <a:latin typeface="黑体" panose="02010609060101010101" pitchFamily="49" charset="-122"/>
                <a:ea typeface="黑体" panose="02010609060101010101" pitchFamily="49" charset="-122"/>
                <a:cs typeface="+mn-cs"/>
              </a:rPr>
              <a:t>（</a:t>
            </a:r>
            <a:r>
              <a:rPr lang="zh-CN" altLang="en-US" sz="2000" b="1" noProof="1">
                <a:solidFill>
                  <a:srgbClr val="C00000"/>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cs typeface="+mn-cs"/>
              </a:rPr>
              <a:t>行政权</a:t>
            </a:r>
            <a:r>
              <a:rPr lang="zh-CN" altLang="en-US" sz="2000" b="1" noProof="1">
                <a:solidFill>
                  <a:schemeClr val="tx1">
                    <a:lumMod val="95000"/>
                    <a:lumOff val="5000"/>
                  </a:schemeClr>
                </a:solidFill>
                <a:latin typeface="黑体" panose="02010609060101010101" pitchFamily="49" charset="-122"/>
                <a:ea typeface="黑体" panose="02010609060101010101" pitchFamily="49" charset="-122"/>
                <a:cs typeface="+mn-cs"/>
              </a:rPr>
              <a:t>）。</a:t>
            </a:r>
            <a:endParaRPr lang="zh-CN" altLang="en-US" sz="2000" b="1" noProof="1">
              <a:solidFill>
                <a:schemeClr val="tx1">
                  <a:lumMod val="95000"/>
                  <a:lumOff val="5000"/>
                </a:schemeClr>
              </a:solidFill>
              <a:latin typeface="黑体" panose="02010609060101010101" pitchFamily="49" charset="-122"/>
              <a:ea typeface="黑体" panose="02010609060101010101" pitchFamily="49" charset="-122"/>
            </a:endParaRPr>
          </a:p>
        </p:txBody>
      </p:sp>
      <p:pic>
        <p:nvPicPr>
          <p:cNvPr id="39" name="图片 38" descr="t013331debcf53892e4.png">
            <a:extLst>
              <a:ext uri="{FF2B5EF4-FFF2-40B4-BE49-F238E27FC236}">
                <a16:creationId xmlns:a16="http://schemas.microsoft.com/office/drawing/2014/main" id="{488EE587-B7D8-4F29-8119-02E6E4BB312D}"/>
              </a:ext>
            </a:extLst>
          </p:cNvPr>
          <p:cNvPicPr>
            <a:picLocks noChangeAspect="1"/>
          </p:cNvPicPr>
          <p:nvPr/>
        </p:nvPicPr>
        <p:blipFill>
          <a:blip r:embed="rId4"/>
          <a:stretch>
            <a:fillRect/>
          </a:stretch>
        </p:blipFill>
        <p:spPr>
          <a:xfrm>
            <a:off x="7810500" y="2022475"/>
            <a:ext cx="2281238" cy="3260725"/>
          </a:xfrm>
          <a:prstGeom prst="rect">
            <a:avLst/>
          </a:prstGeom>
          <a:ln>
            <a:noFill/>
          </a:ln>
          <a:effectLst>
            <a:outerShdw blurRad="292100" dist="139700" dir="2700000" algn="tl" rotWithShape="0">
              <a:srgbClr val="333333">
                <a:alpha val="65000"/>
              </a:srgbClr>
            </a:outerShdw>
          </a:effectLst>
        </p:spPr>
      </p:pic>
      <p:sp>
        <p:nvSpPr>
          <p:cNvPr id="53" name="圆角矩形 52">
            <a:extLst>
              <a:ext uri="{FF2B5EF4-FFF2-40B4-BE49-F238E27FC236}">
                <a16:creationId xmlns:a16="http://schemas.microsoft.com/office/drawing/2014/main" id="{E9B9D4B8-25C1-4AC1-ACB0-83DEF6B48CFA}"/>
              </a:ext>
            </a:extLst>
          </p:cNvPr>
          <p:cNvSpPr/>
          <p:nvPr/>
        </p:nvSpPr>
        <p:spPr>
          <a:xfrm>
            <a:off x="7057992" y="1416988"/>
            <a:ext cx="3786214" cy="510778"/>
          </a:xfrm>
          <a:prstGeom prst="roundRect">
            <a:avLst/>
          </a:prstGeom>
          <a:solidFill>
            <a:schemeClr val="bg2">
              <a:lumMod val="50000"/>
            </a:schemeClr>
          </a:solidFill>
          <a:scene3d>
            <a:camera prst="orthographicFront"/>
            <a:lightRig rig="threePt" dir="t"/>
          </a:scene3d>
          <a:sp3d>
            <a:bevelT/>
          </a:sp3d>
        </p:spPr>
        <p:txBody>
          <a:bodyPr>
            <a:spAutoFit/>
          </a:bodyPr>
          <a:lstStyle/>
          <a:p>
            <a:pPr algn="ctr" fontAlgn="auto">
              <a:buFont typeface="Arial" panose="020B0604020202020204" pitchFamily="34" charset="0"/>
              <a:buNone/>
            </a:pPr>
            <a:r>
              <a:rPr lang="zh-CN" altLang="en-US" sz="2400" b="1" noProof="1">
                <a:solidFill>
                  <a:schemeClr val="bg1"/>
                </a:solidFill>
                <a:latin typeface="华文隶书" panose="02010800040101010101" pitchFamily="2" charset="-122"/>
                <a:ea typeface="华文隶书" panose="02010800040101010101" pitchFamily="2" charset="-122"/>
                <a:cs typeface="+mn-cs"/>
              </a:rPr>
              <a:t>文臣统兵的代表：欧阳修</a:t>
            </a:r>
            <a:endParaRPr lang="zh-CN" altLang="en-US" sz="2400" b="1" noProof="1">
              <a:solidFill>
                <a:schemeClr val="bg1"/>
              </a:solidFill>
              <a:latin typeface="华文隶书" panose="02010800040101010101" pitchFamily="2" charset="-122"/>
              <a:ea typeface="华文隶书"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nodePh="1">
                                  <p:stCondLst>
                                    <p:cond delay="0"/>
                                  </p:stCondLst>
                                  <p:endCondLst>
                                    <p:cond evt="begin" delay="0"/>
                                  </p:end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1"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dissolve">
                                      <p:cBhvr>
                                        <p:cTn id="22" dur="500"/>
                                        <p:tgtEl>
                                          <p:spTgt spid="42"/>
                                        </p:tgtEl>
                                      </p:cBhvr>
                                    </p:animEffect>
                                  </p:childTnLst>
                                </p:cTn>
                              </p:par>
                              <p:par>
                                <p:cTn id="23" presetID="9"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dissolve">
                                      <p:cBhvr>
                                        <p:cTn id="25" dur="500"/>
                                        <p:tgtEl>
                                          <p:spTgt spid="3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dissolve">
                                      <p:cBhvr>
                                        <p:cTn id="2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5" grpId="0" bldLvl="0" animBg="1"/>
      <p:bldP spid="11" grpId="0" bldLvl="0" animBg="1"/>
      <p:bldP spid="42" grpId="1"/>
      <p:bldP spid="53"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A16401C8-AA5D-47B9-9813-FB0938EB177A}"/>
              </a:ext>
            </a:extLst>
          </p:cNvPr>
          <p:cNvSpPr txBox="1">
            <a:spLocks noChangeArrowheads="1"/>
          </p:cNvSpPr>
          <p:nvPr/>
        </p:nvSpPr>
        <p:spPr bwMode="auto">
          <a:xfrm>
            <a:off x="10926763" y="16224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31825">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nSpc>
                <a:spcPct val="90000"/>
              </a:lnSpc>
              <a:spcBef>
                <a:spcPts val="1000"/>
              </a:spcBef>
            </a:pPr>
            <a:endParaRPr lang="zh-CN" altLang="en-US" sz="2800">
              <a:ea typeface="等线" panose="02010600030101010101" pitchFamily="2" charset="-122"/>
            </a:endParaRPr>
          </a:p>
        </p:txBody>
      </p:sp>
      <p:sp>
        <p:nvSpPr>
          <p:cNvPr id="2" name="文本框 1">
            <a:extLst>
              <a:ext uri="{FF2B5EF4-FFF2-40B4-BE49-F238E27FC236}">
                <a16:creationId xmlns:a16="http://schemas.microsoft.com/office/drawing/2014/main" id="{0DECDED5-5A4D-47F5-9BA1-288EE1C2C49F}"/>
              </a:ext>
            </a:extLst>
          </p:cNvPr>
          <p:cNvSpPr txBox="1"/>
          <p:nvPr/>
        </p:nvSpPr>
        <p:spPr>
          <a:xfrm>
            <a:off x="6342063" y="1462088"/>
            <a:ext cx="4584700" cy="3932237"/>
          </a:xfrm>
          <a:prstGeom prst="rect">
            <a:avLst/>
          </a:prstGeom>
          <a:noFill/>
          <a:ln w="9525">
            <a:noFill/>
          </a:ln>
        </p:spPr>
        <p:txBody>
          <a:bodyPr>
            <a:spAutoFit/>
          </a:bodyPr>
          <a:lstStyle/>
          <a:p>
            <a:pPr algn="ctr"/>
            <a:r>
              <a:rPr lang="zh-CN" altLang="en-US" sz="2800" b="1">
                <a:latin typeface="宋体" panose="02010600030101010101" pitchFamily="2" charset="-122"/>
                <a:ea typeface="宋体" panose="02010600030101010101" pitchFamily="2" charset="-122"/>
              </a:rPr>
              <a:t>《神童诗》</a:t>
            </a:r>
          </a:p>
          <a:p>
            <a:pPr algn="r"/>
            <a:r>
              <a:rPr lang="en-US" altLang="zh-CN" sz="2800" b="1">
                <a:latin typeface="宋体" panose="02010600030101010101" pitchFamily="2" charset="-122"/>
                <a:ea typeface="宋体" panose="02010600030101010101" pitchFamily="2" charset="-122"/>
              </a:rPr>
              <a:t>——汪洙</a:t>
            </a:r>
          </a:p>
          <a:p>
            <a:endParaRPr lang="en-US" altLang="zh-CN" sz="2800" b="1">
              <a:latin typeface="宋体" panose="02010600030101010101" pitchFamily="2" charset="-122"/>
              <a:ea typeface="宋体" panose="02010600030101010101" pitchFamily="2" charset="-122"/>
            </a:endParaRPr>
          </a:p>
          <a:p>
            <a:pPr algn="ctr"/>
            <a:r>
              <a:rPr lang="zh-CN" altLang="en-US" sz="2800" b="1">
                <a:latin typeface="宋体" panose="02010600030101010101" pitchFamily="2" charset="-122"/>
                <a:ea typeface="宋体" panose="02010600030101010101" pitchFamily="2" charset="-122"/>
              </a:rPr>
              <a:t>……</a:t>
            </a:r>
          </a:p>
          <a:p>
            <a:pPr algn="ctr"/>
            <a:r>
              <a:rPr lang="zh-CN" altLang="en-US" sz="2800" b="1">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rPr>
              <a:t>万般皆下品，惟有读书高</a:t>
            </a:r>
            <a:r>
              <a:rPr lang="zh-CN" altLang="en-US" sz="2800" b="1">
                <a:latin typeface="宋体" panose="02010600030101010101" pitchFamily="2" charset="-122"/>
                <a:ea typeface="宋体" panose="02010600030101010101" pitchFamily="2" charset="-122"/>
              </a:rPr>
              <a:t>。</a:t>
            </a:r>
          </a:p>
          <a:p>
            <a:pPr algn="ctr"/>
            <a:r>
              <a:rPr lang="zh-CN" altLang="en-US" sz="2800" b="1">
                <a:latin typeface="宋体" panose="02010600030101010101" pitchFamily="2" charset="-122"/>
                <a:ea typeface="宋体" panose="02010600030101010101" pitchFamily="2" charset="-122"/>
              </a:rPr>
              <a:t>……</a:t>
            </a:r>
          </a:p>
          <a:p>
            <a:pPr algn="ctr"/>
            <a:r>
              <a:rPr lang="zh-CN" altLang="en-US" sz="2800" b="1">
                <a:latin typeface="宋体" panose="02010600030101010101" pitchFamily="2" charset="-122"/>
                <a:ea typeface="宋体" panose="02010600030101010101" pitchFamily="2" charset="-122"/>
              </a:rPr>
              <a:t>朝为田舍郎，暮登天子堂。</a:t>
            </a:r>
          </a:p>
          <a:p>
            <a:pPr algn="ctr"/>
            <a:r>
              <a:rPr lang="zh-CN" altLang="en-US" sz="2800" b="1">
                <a:latin typeface="宋体" panose="02010600030101010101" pitchFamily="2" charset="-122"/>
                <a:ea typeface="宋体" panose="02010600030101010101" pitchFamily="2" charset="-122"/>
              </a:rPr>
              <a:t>将相本无种，男儿当自强。</a:t>
            </a:r>
          </a:p>
          <a:p>
            <a:pPr algn="ctr"/>
            <a:r>
              <a:rPr lang="zh-CN" altLang="en-US" sz="2800" b="1">
                <a:latin typeface="宋体" panose="02010600030101010101" pitchFamily="2" charset="-122"/>
                <a:ea typeface="宋体" panose="02010600030101010101" pitchFamily="2" charset="-122"/>
                <a:sym typeface="宋体" panose="02010600030101010101" pitchFamily="2" charset="-122"/>
              </a:rPr>
              <a:t>……</a:t>
            </a:r>
            <a:endParaRPr lang="zh-CN" altLang="en-US" sz="2800" b="1">
              <a:latin typeface="宋体" panose="02010600030101010101" pitchFamily="2" charset="-122"/>
              <a:ea typeface="宋体" panose="02010600030101010101" pitchFamily="2" charset="-122"/>
            </a:endParaRPr>
          </a:p>
        </p:txBody>
      </p:sp>
      <p:sp>
        <p:nvSpPr>
          <p:cNvPr id="29" name="矩形 28">
            <a:extLst>
              <a:ext uri="{FF2B5EF4-FFF2-40B4-BE49-F238E27FC236}">
                <a16:creationId xmlns:a16="http://schemas.microsoft.com/office/drawing/2014/main" id="{EA8ABDBB-3F22-4E3F-A3F1-4219F5DA8A16}"/>
              </a:ext>
            </a:extLst>
          </p:cNvPr>
          <p:cNvSpPr>
            <a:spLocks noChangeArrowheads="1"/>
          </p:cNvSpPr>
          <p:nvPr/>
        </p:nvSpPr>
        <p:spPr bwMode="auto">
          <a:xfrm>
            <a:off x="1366838" y="2300288"/>
            <a:ext cx="41846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b="1">
                <a:latin typeface="华文隶书" panose="02010800040101010101" pitchFamily="2" charset="-122"/>
                <a:ea typeface="华文隶书" panose="02010800040101010101" pitchFamily="2" charset="-122"/>
              </a:rPr>
              <a:t>做人莫做军，</a:t>
            </a:r>
            <a:endParaRPr lang="en-US" altLang="zh-CN" sz="3200" b="1">
              <a:latin typeface="华文隶书" panose="02010800040101010101" pitchFamily="2" charset="-122"/>
              <a:ea typeface="华文隶书" panose="02010800040101010101" pitchFamily="2" charset="-122"/>
            </a:endParaRPr>
          </a:p>
          <a:p>
            <a:r>
              <a:rPr lang="zh-CN" altLang="en-US" sz="3200" b="1">
                <a:latin typeface="华文隶书" panose="02010800040101010101" pitchFamily="2" charset="-122"/>
                <a:ea typeface="华文隶书" panose="02010800040101010101" pitchFamily="2" charset="-122"/>
              </a:rPr>
              <a:t>做铁莫做针。</a:t>
            </a:r>
            <a:endParaRPr lang="en-US" altLang="zh-CN" sz="3200" b="1">
              <a:latin typeface="华文隶书" panose="02010800040101010101" pitchFamily="2" charset="-122"/>
              <a:ea typeface="华文隶书" panose="02010800040101010101" pitchFamily="2" charset="-122"/>
            </a:endParaRPr>
          </a:p>
          <a:p>
            <a:r>
              <a:rPr lang="en-US" altLang="zh-CN" sz="3200" b="1">
                <a:latin typeface="华文隶书" panose="02010800040101010101" pitchFamily="2" charset="-122"/>
                <a:ea typeface="华文隶书" panose="02010800040101010101" pitchFamily="2" charset="-122"/>
              </a:rPr>
              <a:t>      ——</a:t>
            </a:r>
            <a:r>
              <a:rPr lang="zh-CN" altLang="en-US" sz="3200" b="1">
                <a:latin typeface="华文隶书" panose="02010800040101010101" pitchFamily="2" charset="-122"/>
                <a:ea typeface="华文隶书" panose="02010800040101010101" pitchFamily="2" charset="-122"/>
              </a:rPr>
              <a:t>（宋）谚语</a:t>
            </a:r>
            <a:endParaRPr lang="zh-CN" altLang="en-US" sz="3200">
              <a:ea typeface="等线" panose="02010600030101010101" pitchFamily="2" charset="-122"/>
            </a:endParaRPr>
          </a:p>
        </p:txBody>
      </p:sp>
      <p:sp>
        <p:nvSpPr>
          <p:cNvPr id="3" name="文本框 2">
            <a:extLst>
              <a:ext uri="{FF2B5EF4-FFF2-40B4-BE49-F238E27FC236}">
                <a16:creationId xmlns:a16="http://schemas.microsoft.com/office/drawing/2014/main" id="{4B0269F4-02DE-4488-A408-0A2754FFFE6D}"/>
              </a:ext>
            </a:extLst>
          </p:cNvPr>
          <p:cNvSpPr txBox="1">
            <a:spLocks noChangeArrowheads="1"/>
          </p:cNvSpPr>
          <p:nvPr/>
        </p:nvSpPr>
        <p:spPr bwMode="auto">
          <a:xfrm>
            <a:off x="4910138" y="676275"/>
            <a:ext cx="201136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a:solidFill>
                  <a:srgbClr val="990000"/>
                </a:solidFill>
                <a:latin typeface="华文隶书" panose="02010800040101010101" pitchFamily="2" charset="-122"/>
                <a:ea typeface="华文隶书" panose="02010800040101010101" pitchFamily="2" charset="-122"/>
                <a:sym typeface="宋体" panose="02010600030101010101" pitchFamily="2" charset="-122"/>
              </a:rPr>
              <a:t>重文轻武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nodePh="1">
                                  <p:stCondLst>
                                    <p:cond delay="0"/>
                                  </p:stCondLst>
                                  <p:endCondLst>
                                    <p:cond evt="begin" delay="0"/>
                                  </p:end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dissolve">
                                      <p:cBhvr>
                                        <p:cTn id="17" dur="500"/>
                                        <p:tgtEl>
                                          <p:spTgt spid="2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2" grpId="0"/>
      <p:bldP spid="29"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7BA3C590-5462-4486-9107-697B252A2B11}"/>
              </a:ext>
            </a:extLst>
          </p:cNvPr>
          <p:cNvSpPr txBox="1">
            <a:spLocks noChangeArrowheads="1"/>
          </p:cNvSpPr>
          <p:nvPr/>
        </p:nvSpPr>
        <p:spPr bwMode="auto">
          <a:xfrm>
            <a:off x="10926763" y="16224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31825">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nSpc>
                <a:spcPct val="90000"/>
              </a:lnSpc>
              <a:spcBef>
                <a:spcPts val="1000"/>
              </a:spcBef>
            </a:pPr>
            <a:endParaRPr lang="zh-CN" altLang="en-US" sz="2800">
              <a:ea typeface="等线" panose="02010600030101010101" pitchFamily="2" charset="-122"/>
            </a:endParaRPr>
          </a:p>
        </p:txBody>
      </p:sp>
      <p:pic>
        <p:nvPicPr>
          <p:cNvPr id="2" name="全100集完结《中国通史_2016》央视纪录片__国语中字__1080P高清纪录片(53) 00_15_49-00_17_03">
            <a:hlinkClick r:id="" action="ppaction://media"/>
            <a:extLst>
              <a:ext uri="{FF2B5EF4-FFF2-40B4-BE49-F238E27FC236}">
                <a16:creationId xmlns:a16="http://schemas.microsoft.com/office/drawing/2014/main" id="{22367701-43B3-421E-AAB3-30534E43A290}"/>
              </a:ext>
            </a:extLst>
          </p:cNvPr>
          <p:cNvPicPr>
            <a:picLocks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411288" y="1006475"/>
            <a:ext cx="93694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nodePh="1">
                                  <p:stCondLst>
                                    <p:cond delay="0"/>
                                  </p:stCondLst>
                                  <p:endCondLst>
                                    <p:cond evt="begin" delay="0"/>
                                  </p:end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2"/>
                    </p:tgtEl>
                  </p:cond>
                </p:stCondLst>
                <p:endSync evt="end" delay="0">
                  <p:rtn val="all"/>
                </p:endSync>
                <p:childTnLst>
                  <p:par>
                    <p:cTn id="11" fill="hold" nodeType="clickPar">
                      <p:stCondLst>
                        <p:cond delay="0"/>
                      </p:stCondLst>
                      <p:childTnLst>
                        <p:par>
                          <p:cTn id="12" fill="hold" nodeType="withGroup">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childTnLst>
        </p:cTn>
      </p:par>
    </p:tnLst>
    <p:bldLst>
      <p:bldP spid="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CC130735-E458-4108-9222-74DDB0EDFE7D}"/>
              </a:ext>
            </a:extLst>
          </p:cNvPr>
          <p:cNvSpPr txBox="1">
            <a:spLocks noChangeArrowheads="1"/>
          </p:cNvSpPr>
          <p:nvPr/>
        </p:nvSpPr>
        <p:spPr bwMode="auto">
          <a:xfrm>
            <a:off x="10926763" y="16224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31825">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nSpc>
                <a:spcPct val="90000"/>
              </a:lnSpc>
              <a:spcBef>
                <a:spcPts val="1000"/>
              </a:spcBef>
            </a:pPr>
            <a:endParaRPr lang="zh-CN" altLang="en-US" sz="2800">
              <a:ea typeface="等线" panose="02010600030101010101" pitchFamily="2" charset="-122"/>
            </a:endParaRPr>
          </a:p>
        </p:txBody>
      </p:sp>
      <p:sp>
        <p:nvSpPr>
          <p:cNvPr id="11" name="文本框 10">
            <a:extLst>
              <a:ext uri="{FF2B5EF4-FFF2-40B4-BE49-F238E27FC236}">
                <a16:creationId xmlns:a16="http://schemas.microsoft.com/office/drawing/2014/main" id="{78599294-B0B0-43FF-B6A4-2186B9118923}"/>
              </a:ext>
            </a:extLst>
          </p:cNvPr>
          <p:cNvSpPr txBox="1"/>
          <p:nvPr/>
        </p:nvSpPr>
        <p:spPr>
          <a:xfrm>
            <a:off x="3227388" y="327025"/>
            <a:ext cx="6067425" cy="460375"/>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r>
              <a:rPr lang="zh-CN" altLang="en-US" sz="2400">
                <a:solidFill>
                  <a:srgbClr val="000000"/>
                </a:solidFill>
                <a:ea typeface="等线" panose="02010600030101010101" pitchFamily="2" charset="-122"/>
                <a:cs typeface="方正清刻本悦宋简体" charset="0"/>
              </a:rPr>
              <a:t>表现二：发展文教事业，改革和发展科举制</a:t>
            </a:r>
          </a:p>
        </p:txBody>
      </p:sp>
      <p:grpSp>
        <p:nvGrpSpPr>
          <p:cNvPr id="37891" name="组合 1">
            <a:extLst>
              <a:ext uri="{FF2B5EF4-FFF2-40B4-BE49-F238E27FC236}">
                <a16:creationId xmlns:a16="http://schemas.microsoft.com/office/drawing/2014/main" id="{52B1B0AA-EE3B-4CFB-9781-E2FB0845D467}"/>
              </a:ext>
            </a:extLst>
          </p:cNvPr>
          <p:cNvGrpSpPr>
            <a:grpSpLocks/>
          </p:cNvGrpSpPr>
          <p:nvPr/>
        </p:nvGrpSpPr>
        <p:grpSpPr bwMode="auto">
          <a:xfrm>
            <a:off x="976313" y="1028700"/>
            <a:ext cx="3286125" cy="4138613"/>
            <a:chOff x="1681" y="2111"/>
            <a:chExt cx="5176" cy="6516"/>
          </a:xfrm>
        </p:grpSpPr>
        <p:pic>
          <p:nvPicPr>
            <p:cNvPr id="37892" name="Picture 4" descr="nx20061120015">
              <a:extLst>
                <a:ext uri="{FF2B5EF4-FFF2-40B4-BE49-F238E27FC236}">
                  <a16:creationId xmlns:a16="http://schemas.microsoft.com/office/drawing/2014/main" id="{6D11E170-6F48-4759-80D4-F033F5BC23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1" y="2713"/>
              <a:ext cx="5177" cy="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矩形 9">
              <a:extLst>
                <a:ext uri="{FF2B5EF4-FFF2-40B4-BE49-F238E27FC236}">
                  <a16:creationId xmlns:a16="http://schemas.microsoft.com/office/drawing/2014/main" id="{90D2EB2D-0B39-49F6-9DCB-FD8E4DE111B2}"/>
                </a:ext>
              </a:extLst>
            </p:cNvPr>
            <p:cNvSpPr>
              <a:spLocks noChangeArrowheads="1"/>
            </p:cNvSpPr>
            <p:nvPr/>
          </p:nvSpPr>
          <p:spPr bwMode="auto">
            <a:xfrm>
              <a:off x="2419" y="2111"/>
              <a:ext cx="3701"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latin typeface="Calibri" panose="020F0502020204030204" pitchFamily="34" charset="0"/>
                  <a:ea typeface="宋体" panose="02010600030101010101" pitchFamily="2" charset="-122"/>
                </a:rPr>
                <a:t>宋人科举考试图</a:t>
              </a:r>
              <a:endParaRPr lang="zh-CN" altLang="en-US" sz="2400">
                <a:ea typeface="等线" panose="02010600030101010101" pitchFamily="2" charset="-122"/>
              </a:endParaRPr>
            </a:p>
          </p:txBody>
        </p:sp>
      </p:grpSp>
      <p:sp>
        <p:nvSpPr>
          <p:cNvPr id="15" name="内容占位符 2">
            <a:extLst>
              <a:ext uri="{FF2B5EF4-FFF2-40B4-BE49-F238E27FC236}">
                <a16:creationId xmlns:a16="http://schemas.microsoft.com/office/drawing/2014/main" id="{F5379977-6F58-4DA1-98EB-3449656C0006}"/>
              </a:ext>
            </a:extLst>
          </p:cNvPr>
          <p:cNvSpPr txBox="1">
            <a:spLocks noChangeArrowheads="1"/>
          </p:cNvSpPr>
          <p:nvPr/>
        </p:nvSpPr>
        <p:spPr bwMode="auto">
          <a:xfrm>
            <a:off x="1254125" y="5648325"/>
            <a:ext cx="1973263" cy="501650"/>
          </a:xfrm>
          <a:prstGeom prst="rect">
            <a:avLst/>
          </a:prstGeom>
          <a:solidFill>
            <a:schemeClr val="bg1"/>
          </a:solidFill>
          <a:ln w="28575" cmpd="dbl">
            <a:solidFill>
              <a:srgbClr val="96151A"/>
            </a:solidFill>
            <a:prstDash val="dash"/>
            <a:miter lim="800000"/>
            <a:headEnd/>
            <a:tailEnd/>
          </a:ln>
        </p:spPr>
        <p:txBody>
          <a:bodyPr/>
          <a:lstStyle>
            <a:lvl1pPr>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eaLnBrk="0" hangingPunct="0">
              <a:spcBef>
                <a:spcPct val="20000"/>
              </a:spcBef>
            </a:pPr>
            <a:r>
              <a:rPr lang="zh-CN" altLang="zh-CN" sz="2000" b="1">
                <a:latin typeface="黑体" panose="02010609060101010101" pitchFamily="49" charset="-122"/>
                <a:ea typeface="黑体" panose="02010609060101010101" pitchFamily="49" charset="-122"/>
                <a:sym typeface="方正清刻本悦宋简体" charset="0"/>
              </a:rPr>
              <a:t>严格考试程序</a:t>
            </a:r>
            <a:endParaRPr lang="en-US" altLang="zh-CN" sz="2000">
              <a:latin typeface="黑体" panose="02010609060101010101" pitchFamily="49" charset="-122"/>
              <a:ea typeface="黑体" panose="02010609060101010101" pitchFamily="49" charset="-122"/>
            </a:endParaRPr>
          </a:p>
        </p:txBody>
      </p:sp>
      <p:graphicFrame>
        <p:nvGraphicFramePr>
          <p:cNvPr id="37895" name="对象 3">
            <a:extLst>
              <a:ext uri="{FF2B5EF4-FFF2-40B4-BE49-F238E27FC236}">
                <a16:creationId xmlns:a16="http://schemas.microsoft.com/office/drawing/2014/main" id="{4718BA8F-62BC-48FA-AF60-ACF1BB8A613E}"/>
              </a:ext>
            </a:extLst>
          </p:cNvPr>
          <p:cNvGraphicFramePr>
            <a:graphicFrameLocks/>
          </p:cNvGraphicFramePr>
          <p:nvPr/>
        </p:nvGraphicFramePr>
        <p:xfrm>
          <a:off x="4752975" y="1690688"/>
          <a:ext cx="6850063" cy="3476625"/>
        </p:xfrm>
        <a:graphic>
          <a:graphicData uri="http://schemas.openxmlformats.org/presentationml/2006/ole">
            <mc:AlternateContent xmlns:mc="http://schemas.openxmlformats.org/markup-compatibility/2006">
              <mc:Choice xmlns:v="urn:schemas-microsoft-com:vml" Requires="v">
                <p:oleObj spid="_x0000_s37899" r:id="rId6" imgW="6847619" imgH="3466667" progId="excel.sheet.8">
                  <p:embed/>
                </p:oleObj>
              </mc:Choice>
              <mc:Fallback>
                <p:oleObj r:id="rId6" imgW="6847619" imgH="3466667" progId="excel.sheet.8">
                  <p:embed/>
                  <p:pic>
                    <p:nvPicPr>
                      <p:cNvPr id="0" name="对象 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2975" y="1690688"/>
                        <a:ext cx="6850063"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内容占位符 2">
            <a:extLst>
              <a:ext uri="{FF2B5EF4-FFF2-40B4-BE49-F238E27FC236}">
                <a16:creationId xmlns:a16="http://schemas.microsoft.com/office/drawing/2014/main" id="{6BFEDA72-8D4D-4DBA-A5BA-00F6FEFE17FF}"/>
              </a:ext>
            </a:extLst>
          </p:cNvPr>
          <p:cNvSpPr txBox="1">
            <a:spLocks noChangeArrowheads="1"/>
          </p:cNvSpPr>
          <p:nvPr/>
        </p:nvSpPr>
        <p:spPr bwMode="auto">
          <a:xfrm>
            <a:off x="6283325" y="5413375"/>
            <a:ext cx="3535363" cy="501650"/>
          </a:xfrm>
          <a:prstGeom prst="rect">
            <a:avLst/>
          </a:prstGeom>
          <a:solidFill>
            <a:schemeClr val="bg1"/>
          </a:solidFill>
          <a:ln w="28575" cmpd="dbl">
            <a:solidFill>
              <a:srgbClr val="96151A"/>
            </a:solidFill>
            <a:prstDash val="dash"/>
            <a:miter lim="800000"/>
            <a:headEnd/>
            <a:tailEnd/>
          </a:ln>
        </p:spPr>
        <p:txBody>
          <a:bodyPr/>
          <a:lstStyle>
            <a:lvl1pPr>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eaLnBrk="0" hangingPunct="0">
              <a:spcBef>
                <a:spcPct val="20000"/>
              </a:spcBef>
            </a:pPr>
            <a:r>
              <a:rPr lang="zh-CN" altLang="en-US" sz="2000">
                <a:latin typeface="黑体" panose="02010609060101010101" pitchFamily="49" charset="-122"/>
                <a:ea typeface="黑体" panose="02010609060101010101" pitchFamily="49" charset="-122"/>
              </a:rPr>
              <a:t>增加科举取士名额</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nodePh="1">
                                  <p:stCondLst>
                                    <p:cond delay="0"/>
                                  </p:stCondLst>
                                  <p:endCondLst>
                                    <p:cond evt="begin" delay="0"/>
                                  </p:end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ppt_x</p:attrName>
                                        </p:attrNameLst>
                                      </p:cBhvr>
                                      <p:tavLst>
                                        <p:tav tm="0">
                                          <p:val>
                                            <p:strVal val="#ppt_x"/>
                                          </p:val>
                                        </p:tav>
                                        <p:tav tm="100000">
                                          <p:val>
                                            <p:strVal val="#ppt_x"/>
                                          </p:val>
                                        </p:tav>
                                      </p:tavLst>
                                    </p:anim>
                                    <p:anim calcmode="lin" valueType="num">
                                      <p:cBhvr>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ppt_x</p:attrName>
                                        </p:attrNameLst>
                                      </p:cBhvr>
                                      <p:tavLst>
                                        <p:tav tm="0">
                                          <p:val>
                                            <p:strVal val="#ppt_x"/>
                                          </p:val>
                                        </p:tav>
                                        <p:tav tm="100000">
                                          <p:val>
                                            <p:strVal val="#ppt_x"/>
                                          </p:val>
                                        </p:tav>
                                      </p:tavLst>
                                    </p:anim>
                                    <p:anim calcmode="lin" valueType="num">
                                      <p:cBhvr>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bldLvl="0" animBg="1"/>
      <p:bldP spid="15" grpId="0" bldLvl="0" animBg="1"/>
      <p:bldP spid="3"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BD92F819-620F-4A43-9E27-8419E1208C6B}"/>
              </a:ext>
            </a:extLst>
          </p:cNvPr>
          <p:cNvSpPr txBox="1">
            <a:spLocks noChangeArrowheads="1"/>
          </p:cNvSpPr>
          <p:nvPr/>
        </p:nvSpPr>
        <p:spPr bwMode="auto">
          <a:xfrm>
            <a:off x="10926763" y="16224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31825">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nSpc>
                <a:spcPct val="90000"/>
              </a:lnSpc>
              <a:spcBef>
                <a:spcPts val="1000"/>
              </a:spcBef>
            </a:pPr>
            <a:endParaRPr lang="zh-CN" altLang="en-US" sz="2800">
              <a:ea typeface="等线" panose="02010600030101010101" pitchFamily="2" charset="-122"/>
            </a:endParaRPr>
          </a:p>
        </p:txBody>
      </p:sp>
      <p:grpSp>
        <p:nvGrpSpPr>
          <p:cNvPr id="39938" name="组合 5">
            <a:extLst>
              <a:ext uri="{FF2B5EF4-FFF2-40B4-BE49-F238E27FC236}">
                <a16:creationId xmlns:a16="http://schemas.microsoft.com/office/drawing/2014/main" id="{51D2B16C-8543-49A5-BF9B-E8DECD38E0F6}"/>
              </a:ext>
            </a:extLst>
          </p:cNvPr>
          <p:cNvGrpSpPr>
            <a:grpSpLocks/>
          </p:cNvGrpSpPr>
          <p:nvPr/>
        </p:nvGrpSpPr>
        <p:grpSpPr bwMode="auto">
          <a:xfrm>
            <a:off x="323850" y="477838"/>
            <a:ext cx="2200275" cy="887412"/>
            <a:chOff x="1280160" y="5190344"/>
            <a:chExt cx="2200339" cy="887010"/>
          </a:xfrm>
        </p:grpSpPr>
        <p:sp>
          <p:nvSpPr>
            <p:cNvPr id="7" name="同心圆 6">
              <a:extLst>
                <a:ext uri="{FF2B5EF4-FFF2-40B4-BE49-F238E27FC236}">
                  <a16:creationId xmlns:a16="http://schemas.microsoft.com/office/drawing/2014/main" id="{61DD2C9C-9567-4FD8-A263-4D6837DAB7BA}"/>
                </a:ext>
              </a:extLst>
            </p:cNvPr>
            <p:cNvSpPr/>
            <p:nvPr/>
          </p:nvSpPr>
          <p:spPr>
            <a:xfrm>
              <a:off x="1280160" y="5364890"/>
              <a:ext cx="690583" cy="680728"/>
            </a:xfrm>
            <a:prstGeom prst="donut">
              <a:avLst>
                <a:gd name="adj" fmla="val 4009"/>
              </a:avLst>
            </a:prstGeom>
            <a:solidFill>
              <a:srgbClr val="9D67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400" b="1" noProof="1">
                  <a:solidFill>
                    <a:schemeClr val="tx1"/>
                  </a:solidFill>
                  <a:latin typeface="黑体" panose="02010609060101010101" pitchFamily="49" charset="-122"/>
                  <a:ea typeface="黑体" panose="02010609060101010101" pitchFamily="49" charset="-122"/>
                </a:rPr>
                <a:t>史</a:t>
              </a:r>
            </a:p>
          </p:txBody>
        </p:sp>
        <p:sp>
          <p:nvSpPr>
            <p:cNvPr id="30" name="同心圆 29">
              <a:extLst>
                <a:ext uri="{FF2B5EF4-FFF2-40B4-BE49-F238E27FC236}">
                  <a16:creationId xmlns:a16="http://schemas.microsoft.com/office/drawing/2014/main" id="{93635150-65F7-40ED-9B07-0F7077879C2F}"/>
                </a:ext>
              </a:extLst>
            </p:cNvPr>
            <p:cNvSpPr/>
            <p:nvPr/>
          </p:nvSpPr>
          <p:spPr>
            <a:xfrm>
              <a:off x="1788175" y="5190344"/>
              <a:ext cx="690583" cy="680728"/>
            </a:xfrm>
            <a:prstGeom prst="donut">
              <a:avLst>
                <a:gd name="adj" fmla="val 4009"/>
              </a:avLst>
            </a:prstGeom>
            <a:solidFill>
              <a:srgbClr val="9D67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400" b="1" noProof="1">
                  <a:solidFill>
                    <a:schemeClr val="tx1"/>
                  </a:solidFill>
                  <a:latin typeface="黑体" panose="02010609060101010101" pitchFamily="49" charset="-122"/>
                  <a:ea typeface="黑体" panose="02010609060101010101" pitchFamily="49" charset="-122"/>
                </a:rPr>
                <a:t>料</a:t>
              </a:r>
            </a:p>
          </p:txBody>
        </p:sp>
        <p:sp>
          <p:nvSpPr>
            <p:cNvPr id="32" name="同心圆 31">
              <a:extLst>
                <a:ext uri="{FF2B5EF4-FFF2-40B4-BE49-F238E27FC236}">
                  <a16:creationId xmlns:a16="http://schemas.microsoft.com/office/drawing/2014/main" id="{7A73E465-5B5E-4B00-81C6-5B9D0C6073EC}"/>
                </a:ext>
              </a:extLst>
            </p:cNvPr>
            <p:cNvSpPr/>
            <p:nvPr/>
          </p:nvSpPr>
          <p:spPr>
            <a:xfrm>
              <a:off x="2296190" y="5396626"/>
              <a:ext cx="690583" cy="680728"/>
            </a:xfrm>
            <a:prstGeom prst="donut">
              <a:avLst>
                <a:gd name="adj" fmla="val 4009"/>
              </a:avLst>
            </a:prstGeom>
            <a:solidFill>
              <a:srgbClr val="9D67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400" b="1" noProof="1">
                  <a:solidFill>
                    <a:schemeClr val="tx1"/>
                  </a:solidFill>
                  <a:latin typeface="黑体" panose="02010609060101010101" pitchFamily="49" charset="-122"/>
                  <a:ea typeface="黑体" panose="02010609060101010101" pitchFamily="49" charset="-122"/>
                </a:rPr>
                <a:t>研</a:t>
              </a:r>
            </a:p>
          </p:txBody>
        </p:sp>
        <p:sp>
          <p:nvSpPr>
            <p:cNvPr id="33" name="同心圆 32">
              <a:extLst>
                <a:ext uri="{FF2B5EF4-FFF2-40B4-BE49-F238E27FC236}">
                  <a16:creationId xmlns:a16="http://schemas.microsoft.com/office/drawing/2014/main" id="{4B34BFBA-10CF-43CB-A05B-4110BB85C893}"/>
                </a:ext>
              </a:extLst>
            </p:cNvPr>
            <p:cNvSpPr/>
            <p:nvPr/>
          </p:nvSpPr>
          <p:spPr>
            <a:xfrm>
              <a:off x="2789917" y="5190344"/>
              <a:ext cx="690582" cy="680728"/>
            </a:xfrm>
            <a:prstGeom prst="donut">
              <a:avLst>
                <a:gd name="adj" fmla="val 4009"/>
              </a:avLst>
            </a:prstGeom>
            <a:solidFill>
              <a:srgbClr val="9D67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400" b="1" noProof="1">
                  <a:solidFill>
                    <a:schemeClr val="tx1"/>
                  </a:solidFill>
                  <a:latin typeface="黑体" panose="02010609060101010101" pitchFamily="49" charset="-122"/>
                  <a:ea typeface="黑体" panose="02010609060101010101" pitchFamily="49" charset="-122"/>
                </a:rPr>
                <a:t>读</a:t>
              </a:r>
            </a:p>
          </p:txBody>
        </p:sp>
      </p:grpSp>
      <p:sp>
        <p:nvSpPr>
          <p:cNvPr id="39943" name="TextBox 19">
            <a:extLst>
              <a:ext uri="{FF2B5EF4-FFF2-40B4-BE49-F238E27FC236}">
                <a16:creationId xmlns:a16="http://schemas.microsoft.com/office/drawing/2014/main" id="{7072574C-D718-45E9-9988-A3E88BA01C67}"/>
              </a:ext>
            </a:extLst>
          </p:cNvPr>
          <p:cNvSpPr txBox="1">
            <a:spLocks noChangeArrowheads="1"/>
          </p:cNvSpPr>
          <p:nvPr/>
        </p:nvSpPr>
        <p:spPr bwMode="auto">
          <a:xfrm>
            <a:off x="2767013" y="558800"/>
            <a:ext cx="7110412" cy="520700"/>
          </a:xfrm>
          <a:prstGeom prst="rect">
            <a:avLst/>
          </a:prstGeom>
          <a:solidFill>
            <a:schemeClr val="bg1"/>
          </a:solidFill>
          <a:ln w="9525">
            <a:solidFill>
              <a:schemeClr val="tx1"/>
            </a:solidFill>
            <a:round/>
            <a:headEnd/>
            <a:tailEnd/>
          </a:ln>
        </p:spPr>
        <p:txBody>
          <a:bodyPr>
            <a:spAutoFit/>
          </a:bodyPr>
          <a:lstStyle/>
          <a:p>
            <a:pPr algn="ctr"/>
            <a:r>
              <a:rPr lang="zh-CN" altLang="en-US" sz="2800" b="1">
                <a:solidFill>
                  <a:schemeClr val="accent1"/>
                </a:solidFill>
                <a:latin typeface="黑体" panose="02010609060101010101" pitchFamily="49" charset="-122"/>
                <a:ea typeface="黑体" panose="02010609060101010101" pitchFamily="49" charset="-122"/>
              </a:rPr>
              <a:t>依据史料，分析重文轻武政策对宋朝的影响。</a:t>
            </a:r>
          </a:p>
        </p:txBody>
      </p:sp>
      <p:sp>
        <p:nvSpPr>
          <p:cNvPr id="3" name="内容占位符 2">
            <a:extLst>
              <a:ext uri="{FF2B5EF4-FFF2-40B4-BE49-F238E27FC236}">
                <a16:creationId xmlns:a16="http://schemas.microsoft.com/office/drawing/2014/main" id="{6B89B2B4-D277-482A-BBB0-55F433108908}"/>
              </a:ext>
            </a:extLst>
          </p:cNvPr>
          <p:cNvSpPr>
            <a:spLocks noGrp="1"/>
          </p:cNvSpPr>
          <p:nvPr>
            <p:ph sz="half" idx="4294967295"/>
          </p:nvPr>
        </p:nvSpPr>
        <p:spPr>
          <a:xfrm>
            <a:off x="1362075" y="1990725"/>
            <a:ext cx="3663950" cy="2459038"/>
          </a:xfrm>
        </p:spPr>
        <p:style>
          <a:lnRef idx="2">
            <a:schemeClr val="dk1"/>
          </a:lnRef>
          <a:fillRef idx="1">
            <a:schemeClr val="lt1"/>
          </a:fillRef>
          <a:effectRef idx="0">
            <a:schemeClr val="dk1"/>
          </a:effectRef>
          <a:fontRef idx="minor">
            <a:schemeClr val="dk1"/>
          </a:fontRef>
        </p:style>
        <p:txBody>
          <a:bodyPr>
            <a:noAutofit/>
          </a:bodyPr>
          <a:lstStyle/>
          <a:p>
            <a:pPr>
              <a:buFont typeface="Arial" panose="020B0604020202020204" pitchFamily="34" charset="0"/>
              <a:buNone/>
            </a:pPr>
            <a:r>
              <a:rPr lang="zh-CN" altLang="en-US" sz="2400" b="1">
                <a:solidFill>
                  <a:srgbClr val="000000"/>
                </a:solidFill>
                <a:latin typeface="黑体" panose="02010609060101010101" pitchFamily="49" charset="-122"/>
                <a:ea typeface="黑体" panose="02010609060101010101" pitchFamily="49" charset="-122"/>
                <a:cs typeface="方正清刻本悦宋简体" charset="0"/>
              </a:rPr>
              <a:t>材料一：</a:t>
            </a:r>
            <a:endParaRPr lang="en-US" altLang="zh-CN" sz="2400" b="1">
              <a:solidFill>
                <a:srgbClr val="000000"/>
              </a:solidFill>
              <a:latin typeface="黑体" panose="02010609060101010101" pitchFamily="49" charset="-122"/>
              <a:ea typeface="黑体" panose="02010609060101010101" pitchFamily="49" charset="-122"/>
              <a:cs typeface="方正清刻本悦宋简体" charset="0"/>
            </a:endParaRPr>
          </a:p>
          <a:p>
            <a:pPr>
              <a:buFont typeface="Arial" panose="020B0604020202020204" pitchFamily="34" charset="0"/>
              <a:buNone/>
            </a:pPr>
            <a:r>
              <a:rPr lang="zh-CN" altLang="en-US" sz="2400" b="1">
                <a:solidFill>
                  <a:srgbClr val="000000"/>
                </a:solidFill>
                <a:latin typeface="黑体" panose="02010609060101010101" pitchFamily="49" charset="-122"/>
                <a:ea typeface="黑体" panose="02010609060101010101" pitchFamily="49" charset="-122"/>
                <a:cs typeface="方正清刻本悦宋简体" charset="0"/>
              </a:rPr>
              <a:t>   “以</a:t>
            </a:r>
            <a:r>
              <a:rPr lang="zh-CN" altLang="en-US" sz="2400" b="1">
                <a:solidFill>
                  <a:schemeClr val="accent1"/>
                </a:solidFill>
                <a:effectLst>
                  <a:outerShdw blurRad="38100" dist="38100" dir="2700000" algn="tl">
                    <a:srgbClr val="C0C0C0"/>
                  </a:outerShdw>
                </a:effectLst>
                <a:latin typeface="黑体" panose="02010609060101010101" pitchFamily="49" charset="-122"/>
                <a:ea typeface="黑体" panose="02010609060101010101" pitchFamily="49" charset="-122"/>
                <a:cs typeface="方正清刻本悦宋简体" charset="0"/>
              </a:rPr>
              <a:t>书院</a:t>
            </a:r>
            <a:r>
              <a:rPr lang="zh-CN" altLang="en-US" sz="2400" b="1">
                <a:solidFill>
                  <a:srgbClr val="000000"/>
                </a:solidFill>
                <a:latin typeface="黑体" panose="02010609060101010101" pitchFamily="49" charset="-122"/>
                <a:ea typeface="黑体" panose="02010609060101010101" pitchFamily="49" charset="-122"/>
                <a:cs typeface="方正清刻本悦宋简体" charset="0"/>
              </a:rPr>
              <a:t>而论，唐、辽、金加起来也不到宋朝的</a:t>
            </a:r>
            <a:r>
              <a:rPr lang="en-US" altLang="zh-CN" sz="2400" b="1">
                <a:solidFill>
                  <a:srgbClr val="000000"/>
                </a:solidFill>
                <a:latin typeface="黑体" panose="02010609060101010101" pitchFamily="49" charset="-122"/>
                <a:ea typeface="黑体" panose="02010609060101010101" pitchFamily="49" charset="-122"/>
                <a:cs typeface="方正清刻本悦宋简体" charset="0"/>
              </a:rPr>
              <a:t>10%</a:t>
            </a:r>
            <a:r>
              <a:rPr lang="zh-CN" altLang="en-US" sz="2400" b="1">
                <a:solidFill>
                  <a:srgbClr val="000000"/>
                </a:solidFill>
                <a:latin typeface="黑体" panose="02010609060101010101" pitchFamily="49" charset="-122"/>
                <a:ea typeface="黑体" panose="02010609060101010101" pitchFamily="49" charset="-122"/>
                <a:cs typeface="方正清刻本悦宋简体" charset="0"/>
              </a:rPr>
              <a:t>。”</a:t>
            </a:r>
            <a:r>
              <a:rPr lang="en-US" altLang="zh-CN" sz="2400" b="1">
                <a:solidFill>
                  <a:srgbClr val="000000"/>
                </a:solidFill>
                <a:latin typeface="黑体" panose="02010609060101010101" pitchFamily="49" charset="-122"/>
                <a:ea typeface="黑体" panose="02010609060101010101" pitchFamily="49" charset="-122"/>
                <a:cs typeface="方正清刻本悦宋简体" charset="0"/>
              </a:rPr>
              <a:t>  </a:t>
            </a:r>
          </a:p>
          <a:p>
            <a:pPr algn="r">
              <a:buFont typeface="Arial" panose="020B0604020202020204" pitchFamily="34" charset="0"/>
              <a:buNone/>
            </a:pPr>
            <a:r>
              <a:rPr lang="en-US" altLang="zh-CN" sz="2400" b="1">
                <a:solidFill>
                  <a:srgbClr val="000000"/>
                </a:solidFill>
                <a:ea typeface="等线" panose="02010600030101010101" pitchFamily="2" charset="-122"/>
                <a:cs typeface="方正清刻本悦宋简体" charset="0"/>
              </a:rPr>
              <a:t>   </a:t>
            </a:r>
            <a:r>
              <a:rPr lang="en-US" altLang="zh-CN" b="1">
                <a:solidFill>
                  <a:srgbClr val="000000"/>
                </a:solidFill>
                <a:ea typeface="等线" panose="02010600030101010101" pitchFamily="2" charset="-122"/>
                <a:cs typeface="方正清刻本悦宋简体" charset="0"/>
              </a:rPr>
              <a:t>—</a:t>
            </a:r>
            <a:r>
              <a:rPr lang="zh-CN" altLang="en-US" sz="1800" b="1">
                <a:solidFill>
                  <a:srgbClr val="000000"/>
                </a:solidFill>
                <a:ea typeface="等线" panose="02010600030101010101" pitchFamily="2" charset="-122"/>
                <a:cs typeface="方正清刻本悦宋简体" charset="0"/>
              </a:rPr>
              <a:t>李裕民 </a:t>
            </a:r>
            <a:r>
              <a:rPr lang="en-US" altLang="zh-CN" sz="1800" b="1">
                <a:solidFill>
                  <a:srgbClr val="000000"/>
                </a:solidFill>
                <a:ea typeface="等线" panose="02010600030101010101" pitchFamily="2" charset="-122"/>
                <a:cs typeface="方正清刻本悦宋简体" charset="0"/>
              </a:rPr>
              <a:t>《</a:t>
            </a:r>
            <a:r>
              <a:rPr lang="zh-CN" altLang="en-US" sz="1800" b="1">
                <a:solidFill>
                  <a:srgbClr val="000000"/>
                </a:solidFill>
                <a:ea typeface="等线" panose="02010600030101010101" pitchFamily="2" charset="-122"/>
                <a:cs typeface="方正清刻本悦宋简体" charset="0"/>
              </a:rPr>
              <a:t>宋代“积贫积弱”说商榷</a:t>
            </a:r>
            <a:r>
              <a:rPr lang="en-US" altLang="zh-CN" sz="1800" b="1">
                <a:solidFill>
                  <a:srgbClr val="000000"/>
                </a:solidFill>
                <a:ea typeface="等线" panose="02010600030101010101" pitchFamily="2" charset="-122"/>
                <a:cs typeface="方正清刻本悦宋简体" charset="0"/>
              </a:rPr>
              <a:t>》</a:t>
            </a:r>
          </a:p>
        </p:txBody>
      </p:sp>
      <p:sp>
        <p:nvSpPr>
          <p:cNvPr id="15362" name="TextBox 1">
            <a:extLst>
              <a:ext uri="{FF2B5EF4-FFF2-40B4-BE49-F238E27FC236}">
                <a16:creationId xmlns:a16="http://schemas.microsoft.com/office/drawing/2014/main" id="{8EC93EF3-5B7B-47A9-BC72-0A2F8595711F}"/>
              </a:ext>
            </a:extLst>
          </p:cNvPr>
          <p:cNvSpPr txBox="1"/>
          <p:nvPr/>
        </p:nvSpPr>
        <p:spPr>
          <a:xfrm>
            <a:off x="6219825" y="1990725"/>
            <a:ext cx="4221163" cy="242887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fontAlgn="auto"/>
            <a:r>
              <a:rPr lang="zh-CN" altLang="en-US" sz="2400" b="1" noProof="1">
                <a:latin typeface="黑体" panose="02010609060101010101" pitchFamily="49" charset="-122"/>
                <a:ea typeface="黑体" panose="02010609060101010101" pitchFamily="49" charset="-122"/>
              </a:rPr>
              <a:t>材料二：</a:t>
            </a:r>
          </a:p>
          <a:p>
            <a:pPr fontAlgn="auto"/>
            <a:r>
              <a:rPr lang="zh-CN" altLang="en-US" sz="2400" b="1" noProof="1">
                <a:latin typeface="黑体" panose="02010609060101010101" pitchFamily="49" charset="-122"/>
                <a:ea typeface="黑体" panose="02010609060101010101" pitchFamily="49" charset="-122"/>
              </a:rPr>
              <a:t>  两宋三百多年始终</a:t>
            </a:r>
            <a:r>
              <a:rPr lang="zh-CN" altLang="en-US" sz="2400" b="1" noProof="1">
                <a:solidFill>
                  <a:srgbClr val="FF0000"/>
                </a:solidFill>
                <a:latin typeface="黑体" panose="02010609060101010101" pitchFamily="49" charset="-122"/>
                <a:ea typeface="黑体" panose="02010609060101010101" pitchFamily="49" charset="-122"/>
              </a:rPr>
              <a:t>没有</a:t>
            </a:r>
            <a:r>
              <a:rPr lang="zh-CN" altLang="en-US" sz="2400" b="1" noProof="1">
                <a:latin typeface="黑体" panose="02010609060101010101" pitchFamily="49" charset="-122"/>
                <a:ea typeface="黑体" panose="02010609060101010101" pitchFamily="49" charset="-122"/>
              </a:rPr>
              <a:t>一股政治势力膨胀到足以</a:t>
            </a:r>
            <a:r>
              <a:rPr lang="zh-CN" altLang="en-US" sz="2400" b="1" noProof="1">
                <a:solidFill>
                  <a:srgbClr val="002060"/>
                </a:solidFill>
                <a:latin typeface="黑体" panose="02010609060101010101" pitchFamily="49" charset="-122"/>
                <a:ea typeface="黑体" panose="02010609060101010101" pitchFamily="49" charset="-122"/>
              </a:rPr>
              <a:t>威胁赵宋皇位</a:t>
            </a:r>
            <a:r>
              <a:rPr lang="zh-CN" altLang="en-US" sz="2400" b="1" noProof="1">
                <a:latin typeface="黑体" panose="02010609060101010101" pitchFamily="49" charset="-122"/>
                <a:ea typeface="黑体" panose="02010609060101010101" pitchFamily="49" charset="-122"/>
              </a:rPr>
              <a:t>的稳固。  </a:t>
            </a:r>
            <a:endParaRPr lang="en-US" altLang="zh-CN" sz="2400" b="1" noProof="1">
              <a:latin typeface="黑体" panose="02010609060101010101" pitchFamily="49" charset="-122"/>
              <a:ea typeface="黑体" panose="02010609060101010101" pitchFamily="49" charset="-122"/>
            </a:endParaRPr>
          </a:p>
          <a:p>
            <a:pPr algn="r" fontAlgn="auto"/>
            <a:r>
              <a:rPr lang="zh-CN" altLang="en-US" sz="2000" b="1" noProof="1">
                <a:latin typeface="黑体" panose="02010609060101010101" pitchFamily="49" charset="-122"/>
                <a:ea typeface="黑体" panose="02010609060101010101" pitchFamily="49" charset="-122"/>
              </a:rPr>
              <a:t>        </a:t>
            </a:r>
          </a:p>
          <a:p>
            <a:pPr algn="r" fontAlgn="auto"/>
            <a:r>
              <a:rPr lang="en-US" altLang="zh-CN" b="1" noProof="1">
                <a:latin typeface="黑体" panose="02010609060101010101" pitchFamily="49" charset="-122"/>
                <a:ea typeface="黑体" panose="02010609060101010101" pitchFamily="49" charset="-122"/>
              </a:rPr>
              <a:t>——《</a:t>
            </a:r>
            <a:r>
              <a:rPr lang="zh-CN" altLang="en-US" b="1" noProof="1">
                <a:latin typeface="黑体" panose="02010609060101010101" pitchFamily="49" charset="-122"/>
                <a:ea typeface="黑体" panose="02010609060101010101" pitchFamily="49" charset="-122"/>
              </a:rPr>
              <a:t>浅析宋代文官制度的得失</a:t>
            </a:r>
            <a:r>
              <a:rPr lang="en-US" altLang="zh-CN" b="1" noProof="1">
                <a:latin typeface="黑体" panose="02010609060101010101" pitchFamily="49" charset="-122"/>
                <a:ea typeface="黑体" panose="02010609060101010101" pitchFamily="49" charset="-122"/>
              </a:rPr>
              <a:t>》</a:t>
            </a:r>
          </a:p>
          <a:p>
            <a:pPr algn="r" fontAlgn="auto"/>
            <a:endParaRPr lang="en-US" altLang="zh-CN" b="1" noProof="1">
              <a:latin typeface="黑体" panose="02010609060101010101" pitchFamily="49" charset="-122"/>
              <a:ea typeface="黑体" panose="02010609060101010101" pitchFamily="49" charset="-122"/>
            </a:endParaRPr>
          </a:p>
        </p:txBody>
      </p:sp>
      <p:sp>
        <p:nvSpPr>
          <p:cNvPr id="2" name="内容占位符 2">
            <a:extLst>
              <a:ext uri="{FF2B5EF4-FFF2-40B4-BE49-F238E27FC236}">
                <a16:creationId xmlns:a16="http://schemas.microsoft.com/office/drawing/2014/main" id="{2920CC91-C3DE-4A00-B921-00A19F96030D}"/>
              </a:ext>
            </a:extLst>
          </p:cNvPr>
          <p:cNvSpPr txBox="1"/>
          <p:nvPr/>
        </p:nvSpPr>
        <p:spPr bwMode="auto">
          <a:xfrm>
            <a:off x="1036638" y="4984750"/>
            <a:ext cx="4316412" cy="960438"/>
          </a:xfrm>
          <a:prstGeom prst="rect">
            <a:avLst/>
          </a:prstGeom>
          <a:solidFill>
            <a:schemeClr val="bg1"/>
          </a:solidFill>
          <a:ln w="28575" cmpd="dbl">
            <a:solidFill>
              <a:schemeClr val="accent1">
                <a:shade val="50000"/>
              </a:schemeClr>
            </a:solidFill>
            <a:prstDash val="dash"/>
            <a:miter lim="800000"/>
          </a:ln>
        </p:spPr>
        <p:txBody>
          <a:bodyPr/>
          <a:lstStyle>
            <a:lvl1pPr>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eaLnBrk="0" hangingPunct="0">
              <a:spcBef>
                <a:spcPct val="20000"/>
              </a:spcBef>
            </a:pPr>
            <a:r>
              <a:rPr lang="zh-CN" altLang="id-ID" sz="2400" b="1">
                <a:solidFill>
                  <a:srgbClr val="256855"/>
                </a:solidFill>
                <a:latin typeface="方正清刻本悦宋简体" charset="0"/>
                <a:ea typeface="宋体" panose="02010600030101010101" pitchFamily="2" charset="-122"/>
              </a:rPr>
              <a:t>营造了浓厚的读书风尚，促进了社会文化素养的提高</a:t>
            </a:r>
          </a:p>
        </p:txBody>
      </p:sp>
      <p:sp>
        <p:nvSpPr>
          <p:cNvPr id="4" name="内容占位符 2">
            <a:extLst>
              <a:ext uri="{FF2B5EF4-FFF2-40B4-BE49-F238E27FC236}">
                <a16:creationId xmlns:a16="http://schemas.microsoft.com/office/drawing/2014/main" id="{0BE16524-C325-47C5-8173-9DC6CFBEE2B6}"/>
              </a:ext>
            </a:extLst>
          </p:cNvPr>
          <p:cNvSpPr txBox="1"/>
          <p:nvPr/>
        </p:nvSpPr>
        <p:spPr bwMode="auto">
          <a:xfrm>
            <a:off x="6116638" y="4781550"/>
            <a:ext cx="5354637" cy="1366838"/>
          </a:xfrm>
          <a:prstGeom prst="rect">
            <a:avLst/>
          </a:prstGeom>
          <a:solidFill>
            <a:schemeClr val="bg1"/>
          </a:solidFill>
          <a:ln w="28575" cmpd="dbl">
            <a:solidFill>
              <a:schemeClr val="accent1">
                <a:shade val="50000"/>
              </a:schemeClr>
            </a:solidFill>
            <a:prstDash val="dash"/>
            <a:miter lim="800000"/>
          </a:ln>
        </p:spPr>
        <p:txBody>
          <a:bodyPr/>
          <a:lstStyle>
            <a:lvl1pPr marL="342900" indent="-342900">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r>
              <a:rPr lang="zh-CN" altLang="id-ID" sz="2400" b="1">
                <a:solidFill>
                  <a:srgbClr val="256855"/>
                </a:solidFill>
                <a:latin typeface="方正清刻本悦宋简体" charset="0"/>
                <a:ea typeface="宋体" panose="02010600030101010101" pitchFamily="2" charset="-122"/>
                <a:sym typeface="方正清刻本悦宋简体" charset="0"/>
              </a:rPr>
              <a:t>强化了中央集权和皇权；</a:t>
            </a:r>
            <a:endParaRPr lang="zh-CN" altLang="id-ID" sz="2400" b="1">
              <a:solidFill>
                <a:srgbClr val="256855"/>
              </a:solidFill>
              <a:latin typeface="方正清刻本悦宋简体" charset="0"/>
              <a:ea typeface="宋体" panose="02010600030101010101" pitchFamily="2" charset="-122"/>
            </a:endParaRPr>
          </a:p>
          <a:p>
            <a:r>
              <a:rPr lang="zh-CN" altLang="id-ID" sz="2400" b="1">
                <a:solidFill>
                  <a:srgbClr val="256855"/>
                </a:solidFill>
                <a:latin typeface="方正清刻本悦宋简体" charset="0"/>
                <a:ea typeface="宋体" panose="02010600030101010101" pitchFamily="2" charset="-122"/>
                <a:sym typeface="方正清刻本悦宋简体" charset="0"/>
              </a:rPr>
              <a:t>扭转了五代十国尚武风气，有利</a:t>
            </a:r>
          </a:p>
          <a:p>
            <a:r>
              <a:rPr lang="zh-CN" altLang="id-ID" sz="2400" b="1">
                <a:solidFill>
                  <a:srgbClr val="256855"/>
                </a:solidFill>
                <a:latin typeface="方正清刻本悦宋简体" charset="0"/>
                <a:ea typeface="宋体" panose="02010600030101010101" pitchFamily="2" charset="-122"/>
                <a:sym typeface="方正清刻本悦宋简体" charset="0"/>
              </a:rPr>
              <a:t>于政权的稳固和社会的安定</a:t>
            </a:r>
            <a:endParaRPr lang="zh-CN" altLang="id-ID" sz="2400" b="1">
              <a:solidFill>
                <a:srgbClr val="256855"/>
              </a:solidFill>
              <a:latin typeface="方正清刻本悦宋简体"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nodePh="1">
                                  <p:stCondLst>
                                    <p:cond delay="0"/>
                                  </p:stCondLst>
                                  <p:endCondLst>
                                    <p:cond evt="begin" delay="0"/>
                                  </p:end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100000">
                                          <p:val>
                                            <p:strVal val="#ppt_x"/>
                                          </p:val>
                                        </p:tav>
                                      </p:tavLst>
                                    </p:anim>
                                    <p:anim calcmode="lin" valueType="num">
                                      <p:cBhvr>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2" grpId="0" bldLvl="0" animBg="1"/>
      <p:bldP spid="4"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2B83FE8F-1D67-4658-9AA1-FB2CAA85B60D}"/>
              </a:ext>
            </a:extLst>
          </p:cNvPr>
          <p:cNvSpPr txBox="1">
            <a:spLocks noChangeArrowheads="1"/>
          </p:cNvSpPr>
          <p:nvPr/>
        </p:nvSpPr>
        <p:spPr bwMode="auto">
          <a:xfrm>
            <a:off x="10926763" y="16224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31825">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nSpc>
                <a:spcPct val="90000"/>
              </a:lnSpc>
              <a:spcBef>
                <a:spcPts val="1000"/>
              </a:spcBef>
            </a:pPr>
            <a:endParaRPr lang="zh-CN" altLang="en-US" sz="2800">
              <a:ea typeface="等线" panose="02010600030101010101" pitchFamily="2" charset="-122"/>
            </a:endParaRPr>
          </a:p>
        </p:txBody>
      </p:sp>
      <p:graphicFrame>
        <p:nvGraphicFramePr>
          <p:cNvPr id="3" name="表格 2">
            <a:extLst>
              <a:ext uri="{FF2B5EF4-FFF2-40B4-BE49-F238E27FC236}">
                <a16:creationId xmlns:a16="http://schemas.microsoft.com/office/drawing/2014/main" id="{237F67EE-7628-45C7-8760-B2106D26FB1B}"/>
              </a:ext>
            </a:extLst>
          </p:cNvPr>
          <p:cNvGraphicFramePr>
            <a:graphicFrameLocks noGrp="1"/>
          </p:cNvGraphicFramePr>
          <p:nvPr/>
        </p:nvGraphicFramePr>
        <p:xfrm>
          <a:off x="2227263" y="1514475"/>
          <a:ext cx="7270750" cy="2819528"/>
        </p:xfrm>
        <a:graphic>
          <a:graphicData uri="http://schemas.openxmlformats.org/drawingml/2006/table">
            <a:tbl>
              <a:tblPr/>
              <a:tblGrid>
                <a:gridCol w="7270750">
                  <a:extLst>
                    <a:ext uri="{9D8B030D-6E8A-4147-A177-3AD203B41FA5}">
                      <a16:colId xmlns:a16="http://schemas.microsoft.com/office/drawing/2014/main" val="20000"/>
                    </a:ext>
                  </a:extLst>
                </a:gridCol>
              </a:tblGrid>
              <a:tr h="2141182">
                <a:tc>
                  <a:txBody>
                    <a:bodyPr/>
                    <a:lstStyle/>
                    <a:p>
                      <a:r>
                        <a:rPr lang="zh-CN" altLang="en-US" sz="3200" b="1" kern="1200" dirty="0">
                          <a:solidFill>
                            <a:schemeClr val="tx1"/>
                          </a:solidFill>
                          <a:latin typeface="隶书" panose="02010509060101010101" charset="-122"/>
                          <a:ea typeface="隶书" panose="02010509060101010101" charset="-122"/>
                          <a:cs typeface="+mn-cs"/>
                        </a:rPr>
                        <a:t>    本朝鉴五代藩镇之弊，遂尽夺藩镇之权。兵也收了，财也收了，赏罚刑政，一切收了，州郡遂日就困弱。</a:t>
                      </a:r>
                      <a:r>
                        <a:rPr lang="en-US" altLang="zh-CN" sz="3200" b="1" kern="1200" dirty="0">
                          <a:solidFill>
                            <a:schemeClr val="tx1"/>
                          </a:solidFill>
                          <a:latin typeface="隶书" panose="02010509060101010101" charset="-122"/>
                          <a:ea typeface="隶书" panose="02010509060101010101" charset="-122"/>
                          <a:cs typeface="+mn-cs"/>
                        </a:rPr>
                        <a:t>……</a:t>
                      </a:r>
                      <a:r>
                        <a:rPr lang="zh-CN" altLang="en-US" sz="3200" b="1" kern="1200" dirty="0">
                          <a:solidFill>
                            <a:schemeClr val="accent1"/>
                          </a:solidFill>
                          <a:latin typeface="隶书" panose="02010509060101010101" charset="-122"/>
                          <a:ea typeface="隶书" panose="02010509060101010101" charset="-122"/>
                          <a:cs typeface="+mn-cs"/>
                        </a:rPr>
                        <a:t>靖康之祸</a:t>
                      </a:r>
                      <a:r>
                        <a:rPr lang="zh-CN" altLang="en-US" sz="3200" b="1" kern="1200" dirty="0">
                          <a:solidFill>
                            <a:schemeClr val="tx1"/>
                          </a:solidFill>
                          <a:latin typeface="隶书" panose="02010509060101010101" charset="-122"/>
                          <a:ea typeface="隶书" panose="02010509060101010101" charset="-122"/>
                          <a:cs typeface="+mn-cs"/>
                        </a:rPr>
                        <a:t>，虏骑所过，莫不溃散。</a:t>
                      </a:r>
                    </a:p>
                  </a:txBody>
                  <a:tcPr marL="91414" marR="91414" marT="95282" marB="95282" anchor="ctr">
                    <a:lnL>
                      <a:noFill/>
                    </a:lnL>
                    <a:lnR>
                      <a:noFill/>
                    </a:lnR>
                    <a:lnT>
                      <a:noFill/>
                    </a:lnT>
                    <a:lnB>
                      <a:noFill/>
                    </a:lnB>
                    <a:solidFill>
                      <a:srgbClr val="FFFFFF"/>
                    </a:solidFill>
                  </a:tcPr>
                </a:tc>
                <a:extLst>
                  <a:ext uri="{0D108BD9-81ED-4DB2-BD59-A6C34878D82A}">
                    <a16:rowId xmlns:a16="http://schemas.microsoft.com/office/drawing/2014/main" val="10000"/>
                  </a:ext>
                </a:extLst>
              </a:tr>
              <a:tr h="678218">
                <a:tc>
                  <a:txBody>
                    <a:bodyPr/>
                    <a:lstStyle/>
                    <a:p>
                      <a:pPr algn="r"/>
                      <a:r>
                        <a:rPr lang="en-US" altLang="zh-CN" sz="3200" b="1" kern="1200" dirty="0">
                          <a:solidFill>
                            <a:schemeClr val="tx1"/>
                          </a:solidFill>
                          <a:latin typeface="隶书" panose="02010509060101010101" charset="-122"/>
                          <a:ea typeface="隶书" panose="02010509060101010101" charset="-122"/>
                          <a:cs typeface="+mn-cs"/>
                        </a:rPr>
                        <a:t>——</a:t>
                      </a:r>
                      <a:r>
                        <a:rPr lang="zh-CN" altLang="en-US" sz="3200" b="1" kern="1200" dirty="0">
                          <a:solidFill>
                            <a:schemeClr val="tx1"/>
                          </a:solidFill>
                          <a:latin typeface="隶书" panose="02010509060101010101" charset="-122"/>
                          <a:ea typeface="隶书" panose="02010509060101010101" charset="-122"/>
                          <a:cs typeface="+mn-cs"/>
                        </a:rPr>
                        <a:t>朱熹</a:t>
                      </a:r>
                      <a:r>
                        <a:rPr lang="en-US" altLang="zh-CN" sz="3200" b="1" kern="1200" dirty="0">
                          <a:solidFill>
                            <a:schemeClr val="tx1"/>
                          </a:solidFill>
                          <a:latin typeface="隶书" panose="02010509060101010101" charset="-122"/>
                          <a:ea typeface="隶书" panose="02010509060101010101" charset="-122"/>
                          <a:cs typeface="+mn-cs"/>
                        </a:rPr>
                        <a:t>《</a:t>
                      </a:r>
                      <a:r>
                        <a:rPr lang="zh-CN" altLang="en-US" sz="3200" b="1" kern="1200" dirty="0">
                          <a:solidFill>
                            <a:schemeClr val="tx1"/>
                          </a:solidFill>
                          <a:latin typeface="隶书" panose="02010509060101010101" charset="-122"/>
                          <a:ea typeface="隶书" panose="02010509060101010101" charset="-122"/>
                          <a:cs typeface="+mn-cs"/>
                        </a:rPr>
                        <a:t>朱子语类</a:t>
                      </a:r>
                      <a:r>
                        <a:rPr lang="en-US" altLang="zh-CN" sz="3200" b="1" kern="1200" dirty="0">
                          <a:solidFill>
                            <a:schemeClr val="tx1"/>
                          </a:solidFill>
                          <a:latin typeface="隶书" panose="02010509060101010101" charset="-122"/>
                          <a:ea typeface="隶书" panose="02010509060101010101" charset="-122"/>
                          <a:cs typeface="+mn-cs"/>
                        </a:rPr>
                        <a:t>》</a:t>
                      </a:r>
                      <a:r>
                        <a:rPr lang="zh-CN" altLang="en-US" sz="3200" b="1" kern="1200" dirty="0">
                          <a:solidFill>
                            <a:schemeClr val="tx1"/>
                          </a:solidFill>
                          <a:latin typeface="隶书" panose="02010509060101010101" charset="-122"/>
                          <a:ea typeface="隶书" panose="02010509060101010101" charset="-122"/>
                          <a:cs typeface="+mn-cs"/>
                        </a:rPr>
                        <a:t>卷</a:t>
                      </a:r>
                      <a:r>
                        <a:rPr lang="en-US" altLang="zh-CN" sz="3200" b="1" kern="1200" dirty="0">
                          <a:solidFill>
                            <a:schemeClr val="tx1"/>
                          </a:solidFill>
                          <a:latin typeface="隶书" panose="02010509060101010101" charset="-122"/>
                          <a:ea typeface="隶书" panose="02010509060101010101" charset="-122"/>
                          <a:cs typeface="+mn-cs"/>
                        </a:rPr>
                        <a:t>128</a:t>
                      </a:r>
                    </a:p>
                  </a:txBody>
                  <a:tcPr marL="91414" marR="91414" marT="95282" marB="95282" anchor="ctr">
                    <a:lnL>
                      <a:noFill/>
                    </a:lnL>
                    <a:lnR>
                      <a:noFill/>
                    </a:lnR>
                    <a:lnT>
                      <a:noFill/>
                    </a:lnT>
                    <a:lnB>
                      <a:noFill/>
                    </a:lnB>
                    <a:solidFill>
                      <a:srgbClr val="FFFFFF"/>
                    </a:solidFill>
                  </a:tcPr>
                </a:tc>
                <a:extLst>
                  <a:ext uri="{0D108BD9-81ED-4DB2-BD59-A6C34878D82A}">
                    <a16:rowId xmlns:a16="http://schemas.microsoft.com/office/drawing/2014/main" val="10001"/>
                  </a:ext>
                </a:extLst>
              </a:tr>
            </a:tbl>
          </a:graphicData>
        </a:graphic>
      </p:graphicFrame>
      <p:sp>
        <p:nvSpPr>
          <p:cNvPr id="7" name="矩形 6">
            <a:extLst>
              <a:ext uri="{FF2B5EF4-FFF2-40B4-BE49-F238E27FC236}">
                <a16:creationId xmlns:a16="http://schemas.microsoft.com/office/drawing/2014/main" id="{4E74F4E5-E746-45A3-BC8D-80AF47A886A2}"/>
              </a:ext>
            </a:extLst>
          </p:cNvPr>
          <p:cNvSpPr/>
          <p:nvPr/>
        </p:nvSpPr>
        <p:spPr>
          <a:xfrm>
            <a:off x="1354138" y="5484813"/>
            <a:ext cx="9893300" cy="398462"/>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fontAlgn="auto"/>
            <a:r>
              <a:rPr lang="zh-CN" altLang="en-US" sz="2000" b="1" noProof="1">
                <a:latin typeface="黑体" panose="02010609060101010101" pitchFamily="49" charset="-122"/>
                <a:ea typeface="黑体" panose="02010609060101010101" pitchFamily="49" charset="-122"/>
              </a:rPr>
              <a:t>注释：靖康之祸，</a:t>
            </a:r>
            <a:r>
              <a:rPr lang="en-US" altLang="zh-CN" sz="2000" b="1" noProof="1">
                <a:latin typeface="黑体" panose="02010609060101010101" pitchFamily="49" charset="-122"/>
                <a:ea typeface="黑体" panose="02010609060101010101" pitchFamily="49" charset="-122"/>
              </a:rPr>
              <a:t>1127</a:t>
            </a:r>
            <a:r>
              <a:rPr lang="zh-CN" altLang="en-US" sz="2000" b="1" noProof="1">
                <a:latin typeface="黑体" panose="02010609060101010101" pitchFamily="49" charset="-122"/>
                <a:ea typeface="黑体" panose="02010609060101010101" pitchFamily="49" charset="-122"/>
              </a:rPr>
              <a:t>年，</a:t>
            </a:r>
            <a:r>
              <a:rPr lang="zh-CN" altLang="en-US" sz="2000" b="1" noProof="1">
                <a:latin typeface="黑体" panose="02010609060101010101" pitchFamily="49" charset="-122"/>
                <a:ea typeface="黑体" panose="02010609060101010101" pitchFamily="49" charset="-122"/>
                <a:hlinkClick r:id="rId4"/>
              </a:rPr>
              <a:t>金军</a:t>
            </a:r>
            <a:r>
              <a:rPr lang="zh-CN" altLang="en-US" sz="2000" b="1" noProof="1">
                <a:latin typeface="黑体" panose="02010609060101010101" pitchFamily="49" charset="-122"/>
                <a:ea typeface="黑体" panose="02010609060101010101" pitchFamily="49" charset="-122"/>
              </a:rPr>
              <a:t>（北方游牧民族）攻破</a:t>
            </a:r>
            <a:r>
              <a:rPr lang="zh-CN" altLang="en-US" sz="2000" b="1" noProof="1">
                <a:latin typeface="黑体" panose="02010609060101010101" pitchFamily="49" charset="-122"/>
                <a:ea typeface="黑体" panose="02010609060101010101" pitchFamily="49" charset="-122"/>
                <a:hlinkClick r:id="rId5"/>
              </a:rPr>
              <a:t>东京</a:t>
            </a:r>
            <a:r>
              <a:rPr lang="zh-CN" altLang="en-US" sz="2000" b="1" noProof="1">
                <a:latin typeface="黑体" panose="02010609060101010101" pitchFamily="49" charset="-122"/>
                <a:ea typeface="黑体" panose="02010609060101010101" pitchFamily="49" charset="-122"/>
              </a:rPr>
              <a:t>，直接导致了</a:t>
            </a:r>
            <a:r>
              <a:rPr lang="zh-CN" altLang="en-US" sz="2000" b="1" noProof="1">
                <a:latin typeface="黑体" panose="02010609060101010101" pitchFamily="49" charset="-122"/>
                <a:ea typeface="黑体" panose="02010609060101010101" pitchFamily="49" charset="-122"/>
                <a:hlinkClick r:id="rId6"/>
              </a:rPr>
              <a:t>北宋</a:t>
            </a:r>
            <a:r>
              <a:rPr lang="zh-CN" altLang="en-US" sz="2000" b="1" noProof="1">
                <a:latin typeface="黑体" panose="02010609060101010101" pitchFamily="49" charset="-122"/>
                <a:ea typeface="黑体" panose="02010609060101010101" pitchFamily="49" charset="-122"/>
              </a:rPr>
              <a:t>的灭亡。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nodePh="1">
                                  <p:stCondLst>
                                    <p:cond delay="0"/>
                                  </p:stCondLst>
                                  <p:endCondLst>
                                    <p:cond evt="begin" delay="0"/>
                                  </p:end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7"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bwMode="auto">
      <p:bgPr>
        <a:noFill/>
        <a:effectLst/>
      </p:bgPr>
    </p:bg>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F6E9E327-0253-4ABC-813F-142568FCC1F9}"/>
              </a:ext>
            </a:extLst>
          </p:cNvPr>
          <p:cNvSpPr txBox="1">
            <a:spLocks noChangeArrowheads="1"/>
          </p:cNvSpPr>
          <p:nvPr/>
        </p:nvSpPr>
        <p:spPr bwMode="auto">
          <a:xfrm>
            <a:off x="10926763" y="16224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31825">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nSpc>
                <a:spcPct val="90000"/>
              </a:lnSpc>
              <a:spcBef>
                <a:spcPts val="1000"/>
              </a:spcBef>
            </a:pPr>
            <a:endParaRPr lang="zh-CN" altLang="en-US" sz="2800">
              <a:ea typeface="等线" panose="02010600030101010101" pitchFamily="2" charset="-122"/>
            </a:endParaRPr>
          </a:p>
        </p:txBody>
      </p:sp>
      <p:pic>
        <p:nvPicPr>
          <p:cNvPr id="2" name="图片 1">
            <a:extLst>
              <a:ext uri="{FF2B5EF4-FFF2-40B4-BE49-F238E27FC236}">
                <a16:creationId xmlns:a16="http://schemas.microsoft.com/office/drawing/2014/main" id="{547E51EB-9017-4F5F-B592-90C864000BEC}"/>
              </a:ext>
            </a:extLst>
          </p:cNvPr>
          <p:cNvPicPr>
            <a:picLocks noChangeAspect="1"/>
          </p:cNvPicPr>
          <p:nvPr>
            <p:custDataLst>
              <p:tags r:id="rId2"/>
            </p:custDataLst>
          </p:nvPr>
        </p:nvPicPr>
        <p:blipFill>
          <a:blip r:embed="rId4"/>
          <a:stretch>
            <a:fillRect/>
          </a:stretch>
        </p:blipFill>
        <p:spPr>
          <a:xfrm>
            <a:off x="4853651" y="1354239"/>
            <a:ext cx="7338349" cy="5503761"/>
          </a:xfrm>
          <a:prstGeom prst="rect">
            <a:avLst/>
          </a:prstGeom>
          <a:noFill/>
          <a:effectLst>
            <a:outerShdw blurRad="355600" dist="762000" dir="13500000" sy="23000" kx="1200000" algn="br" rotWithShape="0">
              <a:prstClr val="black">
                <a:alpha val="10000"/>
              </a:prstClr>
            </a:outerShdw>
            <a:softEdge rad="63500"/>
          </a:effectLst>
        </p:spPr>
      </p:pic>
      <p:grpSp>
        <p:nvGrpSpPr>
          <p:cNvPr id="44036" name="组合 4">
            <a:extLst>
              <a:ext uri="{FF2B5EF4-FFF2-40B4-BE49-F238E27FC236}">
                <a16:creationId xmlns:a16="http://schemas.microsoft.com/office/drawing/2014/main" id="{8E155DAD-5B95-4603-8276-E377390F791F}"/>
              </a:ext>
            </a:extLst>
          </p:cNvPr>
          <p:cNvGrpSpPr>
            <a:grpSpLocks/>
          </p:cNvGrpSpPr>
          <p:nvPr/>
        </p:nvGrpSpPr>
        <p:grpSpPr bwMode="auto">
          <a:xfrm>
            <a:off x="1698625" y="1466850"/>
            <a:ext cx="1039813" cy="989013"/>
            <a:chOff x="2424" y="1406"/>
            <a:chExt cx="1889" cy="1995"/>
          </a:xfrm>
        </p:grpSpPr>
        <p:pic>
          <p:nvPicPr>
            <p:cNvPr id="44037" name="图片 20">
              <a:extLst>
                <a:ext uri="{FF2B5EF4-FFF2-40B4-BE49-F238E27FC236}">
                  <a16:creationId xmlns:a16="http://schemas.microsoft.com/office/drawing/2014/main" id="{2CFE762C-1D2E-47D5-951D-C860C3C1F8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4" y="1406"/>
              <a:ext cx="1889" cy="1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文本框 16">
              <a:extLst>
                <a:ext uri="{FF2B5EF4-FFF2-40B4-BE49-F238E27FC236}">
                  <a16:creationId xmlns:a16="http://schemas.microsoft.com/office/drawing/2014/main" id="{2CE5302C-F91F-45BE-9071-01938BFAF094}"/>
                </a:ext>
              </a:extLst>
            </p:cNvPr>
            <p:cNvSpPr txBox="1">
              <a:spLocks noChangeArrowheads="1"/>
            </p:cNvSpPr>
            <p:nvPr/>
          </p:nvSpPr>
          <p:spPr bwMode="auto">
            <a:xfrm>
              <a:off x="2793" y="1846"/>
              <a:ext cx="1267" cy="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4000">
                  <a:solidFill>
                    <a:schemeClr val="bg1"/>
                  </a:solidFill>
                  <a:latin typeface="禹卫书法行书简体" pitchFamily="2" charset="-122"/>
                  <a:ea typeface="禹卫书法行书简体" pitchFamily="2" charset="-122"/>
                </a:rPr>
                <a:t>肆</a:t>
              </a:r>
            </a:p>
          </p:txBody>
        </p:sp>
      </p:grpSp>
      <p:sp>
        <p:nvSpPr>
          <p:cNvPr id="44039" name="文本框 4">
            <a:extLst>
              <a:ext uri="{FF2B5EF4-FFF2-40B4-BE49-F238E27FC236}">
                <a16:creationId xmlns:a16="http://schemas.microsoft.com/office/drawing/2014/main" id="{52813331-7E38-4953-A8C0-81CBF635369A}"/>
              </a:ext>
            </a:extLst>
          </p:cNvPr>
          <p:cNvSpPr txBox="1">
            <a:spLocks noChangeArrowheads="1"/>
          </p:cNvSpPr>
          <p:nvPr/>
        </p:nvSpPr>
        <p:spPr bwMode="auto">
          <a:xfrm>
            <a:off x="2738438" y="1622425"/>
            <a:ext cx="52117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zh-CN" altLang="en-US" sz="4400">
                <a:solidFill>
                  <a:srgbClr val="990000"/>
                </a:solidFill>
                <a:latin typeface="华文隶书" panose="02010800040101010101" pitchFamily="2" charset="-122"/>
                <a:ea typeface="华文隶书" panose="02010800040101010101" pitchFamily="2" charset="-122"/>
                <a:sym typeface="宋体" panose="02010600030101010101" pitchFamily="2" charset="-122"/>
              </a:rPr>
              <a:t>集权之下，潜伏危机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nodePh="1">
                                  <p:stCondLst>
                                    <p:cond delay="0"/>
                                  </p:stCondLst>
                                  <p:endCondLst>
                                    <p:cond evt="begin" delay="0"/>
                                  </p:end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43A28DC7-03C9-48C6-8C76-A2C6FB935D3B}"/>
              </a:ext>
            </a:extLst>
          </p:cNvPr>
          <p:cNvSpPr txBox="1">
            <a:spLocks noChangeArrowheads="1"/>
          </p:cNvSpPr>
          <p:nvPr/>
        </p:nvSpPr>
        <p:spPr bwMode="auto">
          <a:xfrm>
            <a:off x="10926763" y="16224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31825">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nSpc>
                <a:spcPct val="90000"/>
              </a:lnSpc>
              <a:spcBef>
                <a:spcPts val="1000"/>
              </a:spcBef>
            </a:pPr>
            <a:endParaRPr lang="zh-CN" altLang="en-US" sz="2800">
              <a:ea typeface="等线" panose="02010600030101010101" pitchFamily="2" charset="-122"/>
            </a:endParaRPr>
          </a:p>
        </p:txBody>
      </p:sp>
      <p:grpSp>
        <p:nvGrpSpPr>
          <p:cNvPr id="45058" name="组合 21506">
            <a:extLst>
              <a:ext uri="{FF2B5EF4-FFF2-40B4-BE49-F238E27FC236}">
                <a16:creationId xmlns:a16="http://schemas.microsoft.com/office/drawing/2014/main" id="{5BDB2B65-2F4E-427F-AFF8-3F2CDE27C461}"/>
              </a:ext>
            </a:extLst>
          </p:cNvPr>
          <p:cNvGrpSpPr>
            <a:grpSpLocks/>
          </p:cNvGrpSpPr>
          <p:nvPr/>
        </p:nvGrpSpPr>
        <p:grpSpPr bwMode="auto">
          <a:xfrm>
            <a:off x="1209675" y="1485900"/>
            <a:ext cx="4295775" cy="3532188"/>
            <a:chOff x="0" y="557"/>
            <a:chExt cx="5141" cy="3497"/>
          </a:xfrm>
        </p:grpSpPr>
        <p:grpSp>
          <p:nvGrpSpPr>
            <p:cNvPr id="45059" name="组合 21507">
              <a:extLst>
                <a:ext uri="{FF2B5EF4-FFF2-40B4-BE49-F238E27FC236}">
                  <a16:creationId xmlns:a16="http://schemas.microsoft.com/office/drawing/2014/main" id="{AA5ECF3A-B68F-4B09-A9C6-36BD900240FA}"/>
                </a:ext>
              </a:extLst>
            </p:cNvPr>
            <p:cNvGrpSpPr>
              <a:grpSpLocks/>
            </p:cNvGrpSpPr>
            <p:nvPr/>
          </p:nvGrpSpPr>
          <p:grpSpPr bwMode="auto">
            <a:xfrm>
              <a:off x="0" y="557"/>
              <a:ext cx="5141" cy="2948"/>
              <a:chOff x="0" y="534"/>
              <a:chExt cx="4486" cy="2827"/>
            </a:xfrm>
          </p:grpSpPr>
          <p:sp>
            <p:nvSpPr>
              <p:cNvPr id="21509" name="Rectangle 5">
                <a:extLst>
                  <a:ext uri="{FF2B5EF4-FFF2-40B4-BE49-F238E27FC236}">
                    <a16:creationId xmlns:a16="http://schemas.microsoft.com/office/drawing/2014/main" id="{A2E3F913-35DA-4098-8D2E-B86E9F453F50}"/>
                  </a:ext>
                </a:extLst>
              </p:cNvPr>
              <p:cNvSpPr/>
              <p:nvPr/>
            </p:nvSpPr>
            <p:spPr>
              <a:xfrm>
                <a:off x="0" y="664"/>
                <a:ext cx="4131" cy="2696"/>
              </a:xfrm>
              <a:prstGeom prst="rect">
                <a:avLst/>
              </a:prstGeom>
              <a:solidFill>
                <a:srgbClr val="A7FC96"/>
              </a:solidFill>
              <a:ln w="9525" cap="flat" cmpd="sng">
                <a:solidFill>
                  <a:schemeClr val="tx1"/>
                </a:solidFill>
                <a:prstDash val="solid"/>
                <a:miter/>
                <a:headEnd type="none" w="med" len="med"/>
                <a:tailEnd type="none" w="med" len="med"/>
              </a:ln>
            </p:spPr>
            <p:txBody>
              <a:bodyPr wrap="none" anchor="ctr"/>
              <a:lstStyle/>
              <a:p>
                <a:pPr algn="ctr" fontAlgn="auto"/>
                <a:endParaRPr sz="3200" noProof="1">
                  <a:solidFill>
                    <a:schemeClr val="bg1"/>
                  </a:solidFill>
                  <a:effectLst>
                    <a:outerShdw blurRad="38100" dist="38100" dir="2700000">
                      <a:srgbClr val="000000"/>
                    </a:outerShdw>
                  </a:effectLst>
                  <a:latin typeface="Times New Roman" panose="02020603050405020304" pitchFamily="18" charset="0"/>
                  <a:ea typeface="华文新魏" panose="02010800040101010101" pitchFamily="2" charset="-122"/>
                </a:endParaRPr>
              </a:p>
            </p:txBody>
          </p:sp>
          <p:pic>
            <p:nvPicPr>
              <p:cNvPr id="45061" name="Picture 6" descr="宋代文臣">
                <a:extLst>
                  <a:ext uri="{FF2B5EF4-FFF2-40B4-BE49-F238E27FC236}">
                    <a16:creationId xmlns:a16="http://schemas.microsoft.com/office/drawing/2014/main" id="{2E9CD9B3-F53E-45B9-9E3F-0D7E48A3714B}"/>
                  </a:ext>
                </a:extLst>
              </p:cNvPr>
              <p:cNvPicPr>
                <a:picLocks noChangeAspect="1" noChangeArrowheads="1"/>
              </p:cNvPicPr>
              <p:nvPr/>
            </p:nvPicPr>
            <p:blipFill>
              <a:blip r:embed="rId4">
                <a:lum bright="-4000" contrast="20000"/>
                <a:extLst>
                  <a:ext uri="{28A0092B-C50C-407E-A947-70E740481C1C}">
                    <a14:useLocalDpi xmlns:a14="http://schemas.microsoft.com/office/drawing/2010/main" val="0"/>
                  </a:ext>
                </a:extLst>
              </a:blip>
              <a:srcRect/>
              <a:stretch>
                <a:fillRect/>
              </a:stretch>
            </p:blipFill>
            <p:spPr bwMode="auto">
              <a:xfrm>
                <a:off x="336" y="1724"/>
                <a:ext cx="812"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7" descr="宋代文臣">
                <a:extLst>
                  <a:ext uri="{FF2B5EF4-FFF2-40B4-BE49-F238E27FC236}">
                    <a16:creationId xmlns:a16="http://schemas.microsoft.com/office/drawing/2014/main" id="{AA751E4E-C91D-49A6-8EEA-28A19838AD2E}"/>
                  </a:ext>
                </a:extLst>
              </p:cNvPr>
              <p:cNvPicPr>
                <a:picLocks noChangeAspect="1" noChangeArrowheads="1"/>
              </p:cNvPicPr>
              <p:nvPr/>
            </p:nvPicPr>
            <p:blipFill>
              <a:blip r:embed="rId5">
                <a:lum bright="-4000" contrast="20000"/>
                <a:extLst>
                  <a:ext uri="{28A0092B-C50C-407E-A947-70E740481C1C}">
                    <a14:useLocalDpi xmlns:a14="http://schemas.microsoft.com/office/drawing/2010/main" val="0"/>
                  </a:ext>
                </a:extLst>
              </a:blip>
              <a:srcRect/>
              <a:stretch>
                <a:fillRect/>
              </a:stretch>
            </p:blipFill>
            <p:spPr bwMode="auto">
              <a:xfrm>
                <a:off x="1431" y="1244"/>
                <a:ext cx="1113" cy="1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descr="宋代文臣">
                <a:extLst>
                  <a:ext uri="{FF2B5EF4-FFF2-40B4-BE49-F238E27FC236}">
                    <a16:creationId xmlns:a16="http://schemas.microsoft.com/office/drawing/2014/main" id="{C9D9B457-E759-4C35-9B0B-30045BC4637D}"/>
                  </a:ext>
                </a:extLst>
              </p:cNvPr>
              <p:cNvPicPr>
                <a:picLocks noChangeAspect="1" noChangeArrowheads="1"/>
              </p:cNvPicPr>
              <p:nvPr/>
            </p:nvPicPr>
            <p:blipFill>
              <a:blip r:embed="rId6">
                <a:lum bright="-4000" contrast="20000"/>
                <a:extLst>
                  <a:ext uri="{28A0092B-C50C-407E-A947-70E740481C1C}">
                    <a14:useLocalDpi xmlns:a14="http://schemas.microsoft.com/office/drawing/2010/main" val="0"/>
                  </a:ext>
                </a:extLst>
              </a:blip>
              <a:srcRect/>
              <a:stretch>
                <a:fillRect/>
              </a:stretch>
            </p:blipFill>
            <p:spPr bwMode="auto">
              <a:xfrm>
                <a:off x="2693" y="664"/>
                <a:ext cx="1533" cy="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3" name="Text Box 9">
                <a:extLst>
                  <a:ext uri="{FF2B5EF4-FFF2-40B4-BE49-F238E27FC236}">
                    <a16:creationId xmlns:a16="http://schemas.microsoft.com/office/drawing/2014/main" id="{0AABFF92-53FC-436C-9329-802CBF905ECF}"/>
                  </a:ext>
                </a:extLst>
              </p:cNvPr>
              <p:cNvSpPr txBox="1"/>
              <p:nvPr/>
            </p:nvSpPr>
            <p:spPr>
              <a:xfrm>
                <a:off x="337" y="2982"/>
                <a:ext cx="3795" cy="380"/>
              </a:xfrm>
              <a:prstGeom prst="rect">
                <a:avLst/>
              </a:prstGeom>
              <a:noFill/>
              <a:ln w="9525">
                <a:noFill/>
              </a:ln>
            </p:spPr>
            <p:txBody>
              <a:bodyPr>
                <a:spAutoFit/>
              </a:bodyPr>
              <a:lstStyle/>
              <a:p>
                <a:pPr fontAlgn="auto"/>
                <a:r>
                  <a:rPr lang="zh-CN" altLang="en-US" sz="2000" noProof="1">
                    <a:solidFill>
                      <a:srgbClr val="FF0000"/>
                    </a:solidFill>
                    <a:effectLst>
                      <a:outerShdw blurRad="38100" dist="38100" dir="2700000">
                        <a:srgbClr val="C0C0C0"/>
                      </a:outerShdw>
                    </a:effectLst>
                    <a:latin typeface="Times New Roman" panose="02020603050405020304" pitchFamily="18" charset="0"/>
                    <a:ea typeface="华文新魏" panose="02010800040101010101" pitchFamily="2" charset="-122"/>
                    <a:cs typeface="+mn-cs"/>
                  </a:rPr>
                  <a:t>宋真宗    宋仁宗        宋英宗</a:t>
                </a:r>
                <a:endParaRPr lang="zh-CN" altLang="en-US" sz="2000" noProof="1">
                  <a:solidFill>
                    <a:srgbClr val="FF0000"/>
                  </a:solidFill>
                  <a:effectLst>
                    <a:outerShdw blurRad="38100" dist="38100" dir="2700000">
                      <a:srgbClr val="C0C0C0"/>
                    </a:outerShdw>
                  </a:effectLst>
                  <a:latin typeface="Times New Roman" panose="02020603050405020304" pitchFamily="18" charset="0"/>
                  <a:ea typeface="华文新魏" panose="02010800040101010101" pitchFamily="2" charset="-122"/>
                </a:endParaRPr>
              </a:p>
            </p:txBody>
          </p:sp>
          <p:sp>
            <p:nvSpPr>
              <p:cNvPr id="21514" name="Text Box 10">
                <a:extLst>
                  <a:ext uri="{FF2B5EF4-FFF2-40B4-BE49-F238E27FC236}">
                    <a16:creationId xmlns:a16="http://schemas.microsoft.com/office/drawing/2014/main" id="{21A46FF8-EE5C-427B-B4D7-A2E382C64D41}"/>
                  </a:ext>
                </a:extLst>
              </p:cNvPr>
              <p:cNvSpPr txBox="1"/>
              <p:nvPr/>
            </p:nvSpPr>
            <p:spPr>
              <a:xfrm>
                <a:off x="479" y="1178"/>
                <a:ext cx="610" cy="350"/>
              </a:xfrm>
              <a:prstGeom prst="rect">
                <a:avLst/>
              </a:prstGeom>
              <a:noFill/>
              <a:ln w="9525">
                <a:noFill/>
              </a:ln>
            </p:spPr>
            <p:txBody>
              <a:bodyPr>
                <a:spAutoFit/>
              </a:bodyPr>
              <a:lstStyle/>
              <a:p>
                <a:pPr fontAlgn="auto"/>
                <a:r>
                  <a:rPr lang="en-US" altLang="x-none" b="1" noProof="1">
                    <a:solidFill>
                      <a:schemeClr val="tx2"/>
                    </a:solidFill>
                    <a:effectLst>
                      <a:outerShdw blurRad="38100" dist="38100" dir="2700000">
                        <a:srgbClr val="C0C0C0"/>
                      </a:outerShdw>
                    </a:effectLst>
                    <a:latin typeface="Times New Roman" panose="02020603050405020304" pitchFamily="18" charset="0"/>
                    <a:ea typeface="华文新魏" panose="02010800040101010101" pitchFamily="2" charset="-122"/>
                    <a:cs typeface="+mn-cs"/>
                  </a:rPr>
                  <a:t>1</a:t>
                </a:r>
                <a:r>
                  <a:rPr lang="zh-CN" altLang="en-US" noProof="1">
                    <a:solidFill>
                      <a:schemeClr val="tx2"/>
                    </a:solidFill>
                    <a:effectLst>
                      <a:outerShdw blurRad="38100" dist="38100" dir="2700000">
                        <a:srgbClr val="C0C0C0"/>
                      </a:outerShdw>
                    </a:effectLst>
                    <a:latin typeface="Times New Roman" panose="02020603050405020304" pitchFamily="18" charset="0"/>
                    <a:ea typeface="华文新魏" panose="02010800040101010101" pitchFamily="2" charset="-122"/>
                    <a:cs typeface="+mn-cs"/>
                  </a:rPr>
                  <a:t>万</a:t>
                </a:r>
                <a:endParaRPr lang="zh-CN" altLang="en-US" noProof="1">
                  <a:solidFill>
                    <a:schemeClr val="tx2"/>
                  </a:solidFill>
                  <a:effectLst>
                    <a:outerShdw blurRad="38100" dist="38100" dir="2700000">
                      <a:srgbClr val="C0C0C0"/>
                    </a:outerShdw>
                  </a:effectLst>
                  <a:latin typeface="Times New Roman" panose="02020603050405020304" pitchFamily="18" charset="0"/>
                  <a:ea typeface="华文新魏" panose="02010800040101010101" pitchFamily="2" charset="-122"/>
                </a:endParaRPr>
              </a:p>
            </p:txBody>
          </p:sp>
          <p:sp>
            <p:nvSpPr>
              <p:cNvPr id="21515" name="Text Box 11">
                <a:extLst>
                  <a:ext uri="{FF2B5EF4-FFF2-40B4-BE49-F238E27FC236}">
                    <a16:creationId xmlns:a16="http://schemas.microsoft.com/office/drawing/2014/main" id="{466D66E6-AD0E-4F81-8273-63BF600DDBCC}"/>
                  </a:ext>
                </a:extLst>
              </p:cNvPr>
              <p:cNvSpPr txBox="1"/>
              <p:nvPr/>
            </p:nvSpPr>
            <p:spPr>
              <a:xfrm>
                <a:off x="1630" y="727"/>
                <a:ext cx="915" cy="320"/>
              </a:xfrm>
              <a:prstGeom prst="rect">
                <a:avLst/>
              </a:prstGeom>
              <a:noFill/>
              <a:ln w="9525">
                <a:noFill/>
              </a:ln>
            </p:spPr>
            <p:txBody>
              <a:bodyPr>
                <a:spAutoFit/>
              </a:bodyPr>
              <a:lstStyle/>
              <a:p>
                <a:pPr fontAlgn="auto"/>
                <a:r>
                  <a:rPr lang="en-US" altLang="x-none" sz="1600" b="1" noProof="1">
                    <a:solidFill>
                      <a:schemeClr val="tx2"/>
                    </a:solidFill>
                    <a:effectLst>
                      <a:outerShdw blurRad="38100" dist="38100" dir="2700000">
                        <a:srgbClr val="C0C0C0"/>
                      </a:outerShdw>
                    </a:effectLst>
                    <a:latin typeface="Times New Roman" panose="02020603050405020304" pitchFamily="18" charset="0"/>
                    <a:ea typeface="华文新魏" panose="02010800040101010101" pitchFamily="2" charset="-122"/>
                    <a:cs typeface="+mn-cs"/>
                  </a:rPr>
                  <a:t>1. 7</a:t>
                </a:r>
                <a:r>
                  <a:rPr lang="zh-CN" altLang="en-US" sz="1600" noProof="1">
                    <a:solidFill>
                      <a:schemeClr val="tx2"/>
                    </a:solidFill>
                    <a:effectLst>
                      <a:outerShdw blurRad="38100" dist="38100" dir="2700000">
                        <a:srgbClr val="C0C0C0"/>
                      </a:outerShdw>
                    </a:effectLst>
                    <a:latin typeface="Times New Roman" panose="02020603050405020304" pitchFamily="18" charset="0"/>
                    <a:ea typeface="华文新魏" panose="02010800040101010101" pitchFamily="2" charset="-122"/>
                    <a:cs typeface="+mn-cs"/>
                  </a:rPr>
                  <a:t>万</a:t>
                </a:r>
                <a:endParaRPr lang="zh-CN" altLang="en-US" sz="1600" noProof="1">
                  <a:solidFill>
                    <a:schemeClr val="tx2"/>
                  </a:solidFill>
                  <a:effectLst>
                    <a:outerShdw blurRad="38100" dist="38100" dir="2700000">
                      <a:srgbClr val="C0C0C0"/>
                    </a:outerShdw>
                  </a:effectLst>
                  <a:latin typeface="Times New Roman" panose="02020603050405020304" pitchFamily="18" charset="0"/>
                  <a:ea typeface="华文新魏" panose="02010800040101010101" pitchFamily="2" charset="-122"/>
                </a:endParaRPr>
              </a:p>
            </p:txBody>
          </p:sp>
          <p:sp>
            <p:nvSpPr>
              <p:cNvPr id="21516" name="Text Box 12">
                <a:extLst>
                  <a:ext uri="{FF2B5EF4-FFF2-40B4-BE49-F238E27FC236}">
                    <a16:creationId xmlns:a16="http://schemas.microsoft.com/office/drawing/2014/main" id="{2BA67693-E84A-4AFB-BAB0-A8A0C229E60F}"/>
                  </a:ext>
                </a:extLst>
              </p:cNvPr>
              <p:cNvSpPr txBox="1"/>
              <p:nvPr/>
            </p:nvSpPr>
            <p:spPr>
              <a:xfrm>
                <a:off x="3573" y="534"/>
                <a:ext cx="913" cy="320"/>
              </a:xfrm>
              <a:prstGeom prst="rect">
                <a:avLst/>
              </a:prstGeom>
              <a:noFill/>
              <a:ln w="9525">
                <a:noFill/>
              </a:ln>
            </p:spPr>
            <p:txBody>
              <a:bodyPr>
                <a:spAutoFit/>
              </a:bodyPr>
              <a:lstStyle/>
              <a:p>
                <a:pPr fontAlgn="auto"/>
                <a:r>
                  <a:rPr lang="en-US" altLang="x-none" sz="1600" b="1" noProof="1">
                    <a:solidFill>
                      <a:schemeClr val="tx2"/>
                    </a:solidFill>
                    <a:effectLst>
                      <a:outerShdw blurRad="38100" dist="38100" dir="2700000">
                        <a:srgbClr val="C0C0C0"/>
                      </a:outerShdw>
                    </a:effectLst>
                    <a:latin typeface="Times New Roman" panose="02020603050405020304" pitchFamily="18" charset="0"/>
                    <a:ea typeface="华文新魏" panose="02010800040101010101" pitchFamily="2" charset="-122"/>
                    <a:cs typeface="+mn-cs"/>
                  </a:rPr>
                  <a:t>2. 4</a:t>
                </a:r>
                <a:r>
                  <a:rPr lang="zh-CN" altLang="en-US" sz="1600" noProof="1">
                    <a:solidFill>
                      <a:schemeClr val="tx2"/>
                    </a:solidFill>
                    <a:effectLst>
                      <a:outerShdw blurRad="38100" dist="38100" dir="2700000">
                        <a:srgbClr val="C0C0C0"/>
                      </a:outerShdw>
                    </a:effectLst>
                    <a:latin typeface="Times New Roman" panose="02020603050405020304" pitchFamily="18" charset="0"/>
                    <a:ea typeface="华文新魏" panose="02010800040101010101" pitchFamily="2" charset="-122"/>
                    <a:cs typeface="+mn-cs"/>
                  </a:rPr>
                  <a:t>万</a:t>
                </a:r>
                <a:endParaRPr lang="zh-CN" altLang="en-US" sz="1600" noProof="1">
                  <a:solidFill>
                    <a:schemeClr val="tx2"/>
                  </a:solidFill>
                  <a:effectLst>
                    <a:outerShdw blurRad="38100" dist="38100" dir="2700000">
                      <a:srgbClr val="C0C0C0"/>
                    </a:outerShdw>
                  </a:effectLst>
                  <a:latin typeface="Times New Roman" panose="02020603050405020304" pitchFamily="18" charset="0"/>
                  <a:ea typeface="华文新魏" panose="02010800040101010101" pitchFamily="2" charset="-122"/>
                </a:endParaRPr>
              </a:p>
            </p:txBody>
          </p:sp>
        </p:grpSp>
        <p:sp>
          <p:nvSpPr>
            <p:cNvPr id="21517" name="Text Box 13">
              <a:extLst>
                <a:ext uri="{FF2B5EF4-FFF2-40B4-BE49-F238E27FC236}">
                  <a16:creationId xmlns:a16="http://schemas.microsoft.com/office/drawing/2014/main" id="{C470EE8D-FD06-4D9E-8156-82D34BF84646}"/>
                </a:ext>
              </a:extLst>
            </p:cNvPr>
            <p:cNvSpPr txBox="1"/>
            <p:nvPr/>
          </p:nvSpPr>
          <p:spPr>
            <a:xfrm>
              <a:off x="344" y="3598"/>
              <a:ext cx="4797" cy="456"/>
            </a:xfrm>
            <a:prstGeom prst="rect">
              <a:avLst/>
            </a:prstGeom>
            <a:noFill/>
            <a:ln w="9525">
              <a:noFill/>
            </a:ln>
          </p:spPr>
          <p:txBody>
            <a:bodyPr>
              <a:spAutoFit/>
            </a:bodyPr>
            <a:lstStyle/>
            <a:p>
              <a:pPr fontAlgn="auto"/>
              <a:r>
                <a:rPr lang="zh-CN" altLang="en-US" sz="2400" noProof="1">
                  <a:effectLst>
                    <a:outerShdw blurRad="38100" dist="38100" dir="2700000">
                      <a:srgbClr val="C0C0C0"/>
                    </a:outerShdw>
                  </a:effectLst>
                  <a:latin typeface="Times New Roman" panose="02020603050405020304" pitchFamily="18" charset="0"/>
                  <a:ea typeface="华文新魏" panose="02010800040101010101" pitchFamily="2" charset="-122"/>
                  <a:cs typeface="+mn-cs"/>
                </a:rPr>
                <a:t>北宋官员人数增长示意图</a:t>
              </a:r>
              <a:endParaRPr lang="zh-CN" altLang="en-US" sz="2400" noProof="1">
                <a:effectLst>
                  <a:outerShdw blurRad="38100" dist="38100" dir="2700000">
                    <a:srgbClr val="C0C0C0"/>
                  </a:outerShdw>
                </a:effectLst>
                <a:latin typeface="Times New Roman" panose="02020603050405020304" pitchFamily="18" charset="0"/>
                <a:ea typeface="华文新魏" panose="02010800040101010101" pitchFamily="2" charset="-122"/>
              </a:endParaRPr>
            </a:p>
          </p:txBody>
        </p:sp>
      </p:grpSp>
      <p:sp>
        <p:nvSpPr>
          <p:cNvPr id="3" name="文本框 2">
            <a:extLst>
              <a:ext uri="{FF2B5EF4-FFF2-40B4-BE49-F238E27FC236}">
                <a16:creationId xmlns:a16="http://schemas.microsoft.com/office/drawing/2014/main" id="{E4B8A689-5A42-4C25-A62B-1A6BBAAF64D8}"/>
              </a:ext>
            </a:extLst>
          </p:cNvPr>
          <p:cNvSpPr txBox="1"/>
          <p:nvPr/>
        </p:nvSpPr>
        <p:spPr>
          <a:xfrm>
            <a:off x="260350" y="1397000"/>
            <a:ext cx="1017588" cy="368300"/>
          </a:xfrm>
          <a:prstGeom prst="rect">
            <a:avLst/>
          </a:prstGeom>
          <a:solidFill>
            <a:schemeClr val="bg2">
              <a:lumMod val="90000"/>
            </a:schemeClr>
          </a:solidFill>
          <a:effectLst>
            <a:outerShdw blurRad="50800" dist="38100" algn="l" rotWithShape="0">
              <a:prstClr val="black">
                <a:alpha val="40000"/>
              </a:prstClr>
            </a:outerShdw>
          </a:effectLst>
        </p:spPr>
        <p:txBody>
          <a:bodyPr>
            <a:spAutoFit/>
          </a:bodyPr>
          <a:lstStyle/>
          <a:p>
            <a:r>
              <a:rPr lang="zh-CN" altLang="en-US" b="1">
                <a:ea typeface="等线" panose="02010600030101010101" pitchFamily="2" charset="-122"/>
              </a:rPr>
              <a:t>材料一</a:t>
            </a:r>
          </a:p>
        </p:txBody>
      </p:sp>
      <p:grpSp>
        <p:nvGrpSpPr>
          <p:cNvPr id="45070" name="组合 5">
            <a:extLst>
              <a:ext uri="{FF2B5EF4-FFF2-40B4-BE49-F238E27FC236}">
                <a16:creationId xmlns:a16="http://schemas.microsoft.com/office/drawing/2014/main" id="{76072FB7-53A7-403B-AD03-6D90776E32A9}"/>
              </a:ext>
            </a:extLst>
          </p:cNvPr>
          <p:cNvGrpSpPr>
            <a:grpSpLocks/>
          </p:cNvGrpSpPr>
          <p:nvPr/>
        </p:nvGrpSpPr>
        <p:grpSpPr bwMode="auto">
          <a:xfrm>
            <a:off x="323850" y="274638"/>
            <a:ext cx="2200275" cy="887412"/>
            <a:chOff x="1280160" y="5190344"/>
            <a:chExt cx="2200339" cy="887010"/>
          </a:xfrm>
        </p:grpSpPr>
        <p:sp>
          <p:nvSpPr>
            <p:cNvPr id="7" name="同心圆 6">
              <a:extLst>
                <a:ext uri="{FF2B5EF4-FFF2-40B4-BE49-F238E27FC236}">
                  <a16:creationId xmlns:a16="http://schemas.microsoft.com/office/drawing/2014/main" id="{C581F433-897F-4284-840A-5C490ED421A9}"/>
                </a:ext>
              </a:extLst>
            </p:cNvPr>
            <p:cNvSpPr/>
            <p:nvPr/>
          </p:nvSpPr>
          <p:spPr>
            <a:xfrm>
              <a:off x="1280160" y="5364890"/>
              <a:ext cx="690583" cy="680728"/>
            </a:xfrm>
            <a:prstGeom prst="donut">
              <a:avLst>
                <a:gd name="adj" fmla="val 4009"/>
              </a:avLst>
            </a:prstGeom>
            <a:solidFill>
              <a:srgbClr val="9D67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400" b="1" noProof="1">
                  <a:solidFill>
                    <a:schemeClr val="tx1"/>
                  </a:solidFill>
                  <a:latin typeface="黑体" panose="02010609060101010101" pitchFamily="49" charset="-122"/>
                  <a:ea typeface="黑体" panose="02010609060101010101" pitchFamily="49" charset="-122"/>
                </a:rPr>
                <a:t>史</a:t>
              </a:r>
            </a:p>
          </p:txBody>
        </p:sp>
        <p:sp>
          <p:nvSpPr>
            <p:cNvPr id="30" name="同心圆 29">
              <a:extLst>
                <a:ext uri="{FF2B5EF4-FFF2-40B4-BE49-F238E27FC236}">
                  <a16:creationId xmlns:a16="http://schemas.microsoft.com/office/drawing/2014/main" id="{FBE2607C-AD38-42F2-A18A-BF9A46907ACA}"/>
                </a:ext>
              </a:extLst>
            </p:cNvPr>
            <p:cNvSpPr/>
            <p:nvPr/>
          </p:nvSpPr>
          <p:spPr>
            <a:xfrm>
              <a:off x="1788175" y="5190344"/>
              <a:ext cx="690583" cy="680728"/>
            </a:xfrm>
            <a:prstGeom prst="donut">
              <a:avLst>
                <a:gd name="adj" fmla="val 4009"/>
              </a:avLst>
            </a:prstGeom>
            <a:solidFill>
              <a:srgbClr val="9D67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400" b="1" noProof="1">
                  <a:solidFill>
                    <a:schemeClr val="tx1"/>
                  </a:solidFill>
                  <a:latin typeface="黑体" panose="02010609060101010101" pitchFamily="49" charset="-122"/>
                  <a:ea typeface="黑体" panose="02010609060101010101" pitchFamily="49" charset="-122"/>
                </a:rPr>
                <a:t>料</a:t>
              </a:r>
            </a:p>
          </p:txBody>
        </p:sp>
        <p:sp>
          <p:nvSpPr>
            <p:cNvPr id="32" name="同心圆 31">
              <a:extLst>
                <a:ext uri="{FF2B5EF4-FFF2-40B4-BE49-F238E27FC236}">
                  <a16:creationId xmlns:a16="http://schemas.microsoft.com/office/drawing/2014/main" id="{DC2D3429-A327-4B40-BEA8-AE112B5CC073}"/>
                </a:ext>
              </a:extLst>
            </p:cNvPr>
            <p:cNvSpPr/>
            <p:nvPr/>
          </p:nvSpPr>
          <p:spPr>
            <a:xfrm>
              <a:off x="2296190" y="5396626"/>
              <a:ext cx="690583" cy="680728"/>
            </a:xfrm>
            <a:prstGeom prst="donut">
              <a:avLst>
                <a:gd name="adj" fmla="val 4009"/>
              </a:avLst>
            </a:prstGeom>
            <a:solidFill>
              <a:srgbClr val="9D67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400" b="1" noProof="1">
                  <a:solidFill>
                    <a:schemeClr val="tx1"/>
                  </a:solidFill>
                  <a:latin typeface="黑体" panose="02010609060101010101" pitchFamily="49" charset="-122"/>
                  <a:ea typeface="黑体" panose="02010609060101010101" pitchFamily="49" charset="-122"/>
                </a:rPr>
                <a:t>研</a:t>
              </a:r>
            </a:p>
          </p:txBody>
        </p:sp>
        <p:sp>
          <p:nvSpPr>
            <p:cNvPr id="33" name="同心圆 32">
              <a:extLst>
                <a:ext uri="{FF2B5EF4-FFF2-40B4-BE49-F238E27FC236}">
                  <a16:creationId xmlns:a16="http://schemas.microsoft.com/office/drawing/2014/main" id="{2C951446-D366-4F68-BA22-3C286063E90C}"/>
                </a:ext>
              </a:extLst>
            </p:cNvPr>
            <p:cNvSpPr/>
            <p:nvPr/>
          </p:nvSpPr>
          <p:spPr>
            <a:xfrm>
              <a:off x="2789917" y="5190344"/>
              <a:ext cx="690582" cy="680728"/>
            </a:xfrm>
            <a:prstGeom prst="donut">
              <a:avLst>
                <a:gd name="adj" fmla="val 4009"/>
              </a:avLst>
            </a:prstGeom>
            <a:solidFill>
              <a:srgbClr val="9D67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400" b="1" noProof="1">
                  <a:solidFill>
                    <a:schemeClr val="tx1"/>
                  </a:solidFill>
                  <a:latin typeface="黑体" panose="02010609060101010101" pitchFamily="49" charset="-122"/>
                  <a:ea typeface="黑体" panose="02010609060101010101" pitchFamily="49" charset="-122"/>
                </a:rPr>
                <a:t>读</a:t>
              </a:r>
            </a:p>
          </p:txBody>
        </p:sp>
      </p:grpSp>
      <p:sp>
        <p:nvSpPr>
          <p:cNvPr id="4" name="文本框 3">
            <a:extLst>
              <a:ext uri="{FF2B5EF4-FFF2-40B4-BE49-F238E27FC236}">
                <a16:creationId xmlns:a16="http://schemas.microsoft.com/office/drawing/2014/main" id="{782E293C-D0D2-466D-9237-2110BCC0DC1C}"/>
              </a:ext>
            </a:extLst>
          </p:cNvPr>
          <p:cNvSpPr txBox="1">
            <a:spLocks noChangeArrowheads="1"/>
          </p:cNvSpPr>
          <p:nvPr/>
        </p:nvSpPr>
        <p:spPr bwMode="auto">
          <a:xfrm>
            <a:off x="1076325" y="5092700"/>
            <a:ext cx="4224338" cy="1384300"/>
          </a:xfrm>
          <a:prstGeom prst="rect">
            <a:avLst/>
          </a:prstGeom>
          <a:noFill/>
          <a:ln w="28575">
            <a:solidFill>
              <a:srgbClr val="96151A"/>
            </a:solidFill>
            <a:prstDash val="sysDot"/>
            <a:round/>
            <a:headEnd/>
            <a:tailEnd/>
          </a:ln>
          <a:extLst>
            <a:ext uri="{909E8E84-426E-40DD-AFC4-6F175D3DCCD1}">
              <a14:hiddenFill xmlns:a14="http://schemas.microsoft.com/office/drawing/2010/main">
                <a:solidFill>
                  <a:srgbClr val="FFFFFF"/>
                </a:solidFill>
              </a14:hiddenFill>
            </a:ext>
          </a:extLst>
        </p:spPr>
        <p:txBody>
          <a:bodyPr>
            <a:spAutoFit/>
          </a:bodyPr>
          <a:lstStyle/>
          <a:p>
            <a:r>
              <a:rPr lang="zh-CN" altLang="en-US" sz="2800" b="1">
                <a:latin typeface="华文隶书" panose="02010800040101010101" pitchFamily="2" charset="-122"/>
                <a:ea typeface="华文隶书" panose="02010800040101010101" pitchFamily="2" charset="-122"/>
                <a:sym typeface="方正清刻本悦宋简体" charset="0"/>
              </a:rPr>
              <a:t>政权机构重叠，相互牵制，官吏冗多，办事效率下降，又增加了财政负担</a:t>
            </a:r>
          </a:p>
        </p:txBody>
      </p:sp>
      <p:sp>
        <p:nvSpPr>
          <p:cNvPr id="59" name="Rectangle 63">
            <a:extLst>
              <a:ext uri="{FF2B5EF4-FFF2-40B4-BE49-F238E27FC236}">
                <a16:creationId xmlns:a16="http://schemas.microsoft.com/office/drawing/2014/main" id="{86966644-5E5D-459C-B59C-82E827659AC3}"/>
              </a:ext>
            </a:extLst>
          </p:cNvPr>
          <p:cNvSpPr/>
          <p:nvPr/>
        </p:nvSpPr>
        <p:spPr>
          <a:xfrm>
            <a:off x="2936875" y="403225"/>
            <a:ext cx="7366000" cy="55245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nSpc>
                <a:spcPct val="150000"/>
              </a:lnSpc>
            </a:pPr>
            <a:r>
              <a:rPr lang="zh-CN" altLang="id-ID" sz="2000" b="1">
                <a:solidFill>
                  <a:srgbClr val="256855"/>
                </a:solidFill>
                <a:latin typeface="方正清刻本悦宋简体" charset="0"/>
                <a:ea typeface="宋体" panose="02010600030101010101" pitchFamily="2" charset="-122"/>
                <a:cs typeface="方正清刻本悦宋简体" charset="0"/>
              </a:rPr>
              <a:t>解读材料，分析宋朝强化集权之下会带来了哪些隐患？</a:t>
            </a:r>
          </a:p>
        </p:txBody>
      </p:sp>
      <p:pic>
        <p:nvPicPr>
          <p:cNvPr id="45077" name="Picture 8" descr="http://img.bimg.126.net/photo/7S8BZwjDo1wYmrMWIDTLyQ==/601230550255447787.jpg">
            <a:extLst>
              <a:ext uri="{FF2B5EF4-FFF2-40B4-BE49-F238E27FC236}">
                <a16:creationId xmlns:a16="http://schemas.microsoft.com/office/drawing/2014/main" id="{3ABC8E32-DBA1-4392-B8F1-83F48CB619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3651"/>
          <a:stretch>
            <a:fillRect/>
          </a:stretch>
        </p:blipFill>
        <p:spPr bwMode="auto">
          <a:xfrm>
            <a:off x="6056313" y="1485900"/>
            <a:ext cx="4638675" cy="320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8" name="矩形 1">
            <a:extLst>
              <a:ext uri="{FF2B5EF4-FFF2-40B4-BE49-F238E27FC236}">
                <a16:creationId xmlns:a16="http://schemas.microsoft.com/office/drawing/2014/main" id="{478C2DB4-FBF0-4FF6-BD0C-B66B4ED0B4A1}"/>
              </a:ext>
            </a:extLst>
          </p:cNvPr>
          <p:cNvSpPr>
            <a:spLocks noChangeArrowheads="1"/>
          </p:cNvSpPr>
          <p:nvPr/>
        </p:nvSpPr>
        <p:spPr bwMode="auto">
          <a:xfrm>
            <a:off x="6884988" y="4694238"/>
            <a:ext cx="2981325"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latinLnBrk="1"/>
            <a:r>
              <a:rPr lang="zh-CN" altLang="en-US" sz="2000" b="1">
                <a:latin typeface="宋体" panose="02010600030101010101" pitchFamily="2" charset="-122"/>
                <a:ea typeface="宋体" panose="02010600030101010101" pitchFamily="2" charset="-122"/>
              </a:rPr>
              <a:t>宋代的预设阵图作战法 </a:t>
            </a:r>
          </a:p>
        </p:txBody>
      </p:sp>
      <p:sp>
        <p:nvSpPr>
          <p:cNvPr id="10" name="矩形 9">
            <a:extLst>
              <a:ext uri="{FF2B5EF4-FFF2-40B4-BE49-F238E27FC236}">
                <a16:creationId xmlns:a16="http://schemas.microsoft.com/office/drawing/2014/main" id="{01920287-698C-4FE3-9C7A-71F862B2E27E}"/>
              </a:ext>
            </a:extLst>
          </p:cNvPr>
          <p:cNvSpPr>
            <a:spLocks noChangeArrowheads="1"/>
          </p:cNvSpPr>
          <p:nvPr/>
        </p:nvSpPr>
        <p:spPr bwMode="auto">
          <a:xfrm>
            <a:off x="6321425" y="5157788"/>
            <a:ext cx="4111625" cy="1382712"/>
          </a:xfrm>
          <a:prstGeom prst="rect">
            <a:avLst/>
          </a:prstGeom>
          <a:noFill/>
          <a:ln w="28575">
            <a:solidFill>
              <a:srgbClr val="96151A"/>
            </a:solidFill>
            <a:prstDash val="sysDot"/>
            <a:round/>
            <a:headEnd/>
            <a:tailEnd/>
          </a:ln>
          <a:extLst>
            <a:ext uri="{909E8E84-426E-40DD-AFC4-6F175D3DCCD1}">
              <a14:hiddenFill xmlns:a14="http://schemas.microsoft.com/office/drawing/2010/main">
                <a:solidFill>
                  <a:srgbClr val="FFFFFF"/>
                </a:solidFill>
              </a14:hiddenFill>
            </a:ext>
          </a:extLst>
        </p:spPr>
        <p:txBody>
          <a:bodyPr>
            <a:spAutoFit/>
          </a:bodyPr>
          <a:lstStyle/>
          <a:p>
            <a:r>
              <a:rPr lang="zh-CN" altLang="en-US" sz="2800" b="1">
                <a:solidFill>
                  <a:srgbClr val="000000"/>
                </a:solidFill>
                <a:latin typeface="华文隶书" panose="02010800040101010101" pitchFamily="2" charset="-122"/>
                <a:ea typeface="华文隶书" panose="02010800040101010101" pitchFamily="2" charset="-122"/>
              </a:rPr>
              <a:t>文臣掌兵，不熟悉军务，</a:t>
            </a:r>
          </a:p>
          <a:p>
            <a:r>
              <a:rPr lang="zh-CN" altLang="en-US" sz="2800" b="1">
                <a:latin typeface="华文隶书" panose="02010800040101010101" pitchFamily="2" charset="-122"/>
                <a:ea typeface="华文隶书" panose="02010800040101010101" pitchFamily="2" charset="-122"/>
              </a:rPr>
              <a:t>严重束缚统军指挥，军队战斗力减弱</a:t>
            </a:r>
          </a:p>
        </p:txBody>
      </p:sp>
      <p:sp>
        <p:nvSpPr>
          <p:cNvPr id="11" name="文本框 10">
            <a:extLst>
              <a:ext uri="{FF2B5EF4-FFF2-40B4-BE49-F238E27FC236}">
                <a16:creationId xmlns:a16="http://schemas.microsoft.com/office/drawing/2014/main" id="{E91422A5-D6A9-454C-B115-1F4CE4A1021E}"/>
              </a:ext>
            </a:extLst>
          </p:cNvPr>
          <p:cNvSpPr txBox="1"/>
          <p:nvPr/>
        </p:nvSpPr>
        <p:spPr>
          <a:xfrm>
            <a:off x="6321425" y="1316038"/>
            <a:ext cx="1016000" cy="368300"/>
          </a:xfrm>
          <a:prstGeom prst="rect">
            <a:avLst/>
          </a:prstGeom>
          <a:solidFill>
            <a:schemeClr val="bg2">
              <a:lumMod val="90000"/>
            </a:schemeClr>
          </a:solidFill>
          <a:effectLst>
            <a:outerShdw blurRad="50800" dist="38100" algn="l" rotWithShape="0">
              <a:prstClr val="black">
                <a:alpha val="40000"/>
              </a:prstClr>
            </a:outerShdw>
          </a:effectLst>
        </p:spPr>
        <p:txBody>
          <a:bodyPr>
            <a:spAutoFit/>
          </a:bodyPr>
          <a:lstStyle/>
          <a:p>
            <a:r>
              <a:rPr lang="zh-CN" altLang="en-US" b="1">
                <a:ea typeface="等线" panose="02010600030101010101" pitchFamily="2" charset="-122"/>
              </a:rPr>
              <a:t>材料二</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nodePh="1">
                                  <p:stCondLst>
                                    <p:cond delay="0"/>
                                  </p:stCondLst>
                                  <p:endCondLst>
                                    <p:cond evt="begin" delay="0"/>
                                  </p:end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4" grpId="0" bldLvl="0" animBg="1"/>
      <p:bldP spid="59" grpId="0" bldLvl="0" animBg="1"/>
      <p:bldP spid="10"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FDDAC906-2477-4B43-B4B5-86551F42FA1C}"/>
              </a:ext>
            </a:extLst>
          </p:cNvPr>
          <p:cNvSpPr txBox="1">
            <a:spLocks noChangeArrowheads="1"/>
          </p:cNvSpPr>
          <p:nvPr/>
        </p:nvSpPr>
        <p:spPr bwMode="auto">
          <a:xfrm>
            <a:off x="10926763" y="16224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31825">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nSpc>
                <a:spcPct val="90000"/>
              </a:lnSpc>
              <a:spcBef>
                <a:spcPts val="1000"/>
              </a:spcBef>
            </a:pPr>
            <a:endParaRPr lang="zh-CN" altLang="en-US" sz="2800">
              <a:ea typeface="等线" panose="02010600030101010101" pitchFamily="2" charset="-122"/>
            </a:endParaRPr>
          </a:p>
        </p:txBody>
      </p:sp>
      <p:sp>
        <p:nvSpPr>
          <p:cNvPr id="1025" name="Rectangle 1">
            <a:extLst>
              <a:ext uri="{FF2B5EF4-FFF2-40B4-BE49-F238E27FC236}">
                <a16:creationId xmlns:a16="http://schemas.microsoft.com/office/drawing/2014/main" id="{E8FEC201-AF3B-4536-AFED-CA04687BAC1F}"/>
              </a:ext>
            </a:extLst>
          </p:cNvPr>
          <p:cNvSpPr>
            <a:spLocks noChangeArrowheads="1"/>
          </p:cNvSpPr>
          <p:nvPr/>
        </p:nvSpPr>
        <p:spPr bwMode="auto">
          <a:xfrm>
            <a:off x="1071563" y="1289050"/>
            <a:ext cx="91440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300038">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r>
              <a:rPr lang="zh-CN" altLang="en-US" sz="2800" b="1">
                <a:solidFill>
                  <a:srgbClr val="2B2B2B"/>
                </a:solidFill>
                <a:latin typeface="微软雅黑" panose="020B0503020204020204" pitchFamily="34" charset="-122"/>
                <a:ea typeface="微软雅黑" panose="020B0503020204020204" pitchFamily="34" charset="-122"/>
                <a:sym typeface="微软雅黑" panose="020B0503020204020204" pitchFamily="34" charset="-122"/>
              </a:rPr>
              <a:t>有“先天下之忧而忧，后天下之乐而乐” 的范仲淹 ，</a:t>
            </a:r>
            <a:endParaRPr lang="en-US" altLang="zh-CN" sz="2800" b="1">
              <a:solidFill>
                <a:srgbClr val="2B2B2B"/>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2800" b="1">
                <a:solidFill>
                  <a:srgbClr val="2B2B2B"/>
                </a:solidFill>
                <a:latin typeface="微软雅黑" panose="020B0503020204020204" pitchFamily="34" charset="-122"/>
                <a:ea typeface="微软雅黑" panose="020B0503020204020204" pitchFamily="34" charset="-122"/>
                <a:sym typeface="微软雅黑" panose="020B0503020204020204" pitchFamily="34" charset="-122"/>
              </a:rPr>
              <a:t>有“春风又绿江南岸，明月何时照我还” 的王安石，</a:t>
            </a:r>
            <a:endParaRPr lang="en-US" altLang="zh-CN" sz="2800" b="1">
              <a:solidFill>
                <a:srgbClr val="2B2B2B"/>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2800" b="1">
                <a:solidFill>
                  <a:srgbClr val="2B2B2B"/>
                </a:solidFill>
                <a:latin typeface="微软雅黑" panose="020B0503020204020204" pitchFamily="34" charset="-122"/>
                <a:ea typeface="微软雅黑" panose="020B0503020204020204" pitchFamily="34" charset="-122"/>
                <a:sym typeface="微软雅黑" panose="020B0503020204020204" pitchFamily="34" charset="-122"/>
              </a:rPr>
              <a:t>有“醉翁之意不在酒”的欧阳修，</a:t>
            </a:r>
            <a:endParaRPr lang="en-US" altLang="zh-CN" sz="2800" b="1">
              <a:solidFill>
                <a:srgbClr val="2B2B2B"/>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2800" b="1">
                <a:solidFill>
                  <a:srgbClr val="2B2B2B"/>
                </a:solidFill>
                <a:latin typeface="微软雅黑" panose="020B0503020204020204" pitchFamily="34" charset="-122"/>
                <a:ea typeface="微软雅黑" panose="020B0503020204020204" pitchFamily="34" charset="-122"/>
                <a:sym typeface="微软雅黑" panose="020B0503020204020204" pitchFamily="34" charset="-122"/>
              </a:rPr>
              <a:t>有“大江东去，浪淘尽，千古风流人物”的苏轼，</a:t>
            </a:r>
            <a:endParaRPr lang="en-US" altLang="zh-CN" sz="2800" b="1">
              <a:solidFill>
                <a:srgbClr val="2B2B2B"/>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2800" b="1">
                <a:solidFill>
                  <a:srgbClr val="2B2B2B"/>
                </a:solidFill>
                <a:latin typeface="微软雅黑" panose="020B0503020204020204" pitchFamily="34" charset="-122"/>
                <a:ea typeface="微软雅黑" panose="020B0503020204020204" pitchFamily="34" charset="-122"/>
                <a:sym typeface="微软雅黑" panose="020B0503020204020204" pitchFamily="34" charset="-122"/>
              </a:rPr>
              <a:t>也有“为天地立心，为生民立命</a:t>
            </a:r>
            <a:r>
              <a:rPr lang="en-US" altLang="en-US" sz="2800" b="1">
                <a:solidFill>
                  <a:srgbClr val="2B2B2B"/>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800" b="1">
                <a:solidFill>
                  <a:srgbClr val="2B2B2B"/>
                </a:solidFill>
                <a:latin typeface="微软雅黑" panose="020B0503020204020204" pitchFamily="34" charset="-122"/>
                <a:ea typeface="微软雅黑" panose="020B0503020204020204" pitchFamily="34" charset="-122"/>
                <a:sym typeface="微软雅黑" panose="020B0503020204020204" pitchFamily="34" charset="-122"/>
              </a:rPr>
              <a:t>的张载</a:t>
            </a:r>
            <a:endParaRPr lang="en-US" altLang="zh-CN" sz="2800" b="1">
              <a:solidFill>
                <a:srgbClr val="2B2B2B"/>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2800" b="1">
                <a:solidFill>
                  <a:srgbClr val="2B2B2B"/>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800" b="1">
              <a:solidFill>
                <a:srgbClr val="2B2B2B"/>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6" name="组合 15">
            <a:extLst>
              <a:ext uri="{FF2B5EF4-FFF2-40B4-BE49-F238E27FC236}">
                <a16:creationId xmlns:a16="http://schemas.microsoft.com/office/drawing/2014/main" id="{2E64552B-6388-4159-B5F2-E0F773B8D8BE}"/>
              </a:ext>
            </a:extLst>
          </p:cNvPr>
          <p:cNvGrpSpPr>
            <a:grpSpLocks/>
          </p:cNvGrpSpPr>
          <p:nvPr/>
        </p:nvGrpSpPr>
        <p:grpSpPr bwMode="auto">
          <a:xfrm>
            <a:off x="2532063" y="3848100"/>
            <a:ext cx="9144000" cy="2774950"/>
            <a:chOff x="0" y="3424262"/>
            <a:chExt cx="9144000" cy="3505200"/>
          </a:xfrm>
        </p:grpSpPr>
        <p:pic>
          <p:nvPicPr>
            <p:cNvPr id="47108" name="图片 2" descr="https://gss2.bdstatic.com/9fo3dSag_xI4khGkpoWK1HF6hhy/baike/w%3D268%3Bg%3D0/sign=f783a9ca40166d22387712927e186eca/6609c93d70cf3bc73d45e3edd200baa1cd112a6d.jpg">
              <a:extLst>
                <a:ext uri="{FF2B5EF4-FFF2-40B4-BE49-F238E27FC236}">
                  <a16:creationId xmlns:a16="http://schemas.microsoft.com/office/drawing/2014/main" id="{56C6CF21-CB5A-4D17-A552-EDCF4C88CC7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24262"/>
              <a:ext cx="2143108"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图片 3" descr="https://gss3.bdstatic.com/7Po3dSag_xI4khGkpoWK1HF6hhy/baike/w%3D268%3Bg%3D0/sign=98dfe3758635e5dd902ca2d94efdc0d2/377adab44aed2e735cc9850b8401a18b87d6faf1.jpg">
              <a:extLst>
                <a:ext uri="{FF2B5EF4-FFF2-40B4-BE49-F238E27FC236}">
                  <a16:creationId xmlns:a16="http://schemas.microsoft.com/office/drawing/2014/main" id="{8536C2EE-7458-4092-BB12-5BD8D064AE5E}"/>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3108" y="3424262"/>
              <a:ext cx="2357454"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矩形 4">
              <a:extLst>
                <a:ext uri="{FF2B5EF4-FFF2-40B4-BE49-F238E27FC236}">
                  <a16:creationId xmlns:a16="http://schemas.microsoft.com/office/drawing/2014/main" id="{7B2D2E25-0D58-4B92-B2F0-4E112823FDCA}"/>
                </a:ext>
              </a:extLst>
            </p:cNvPr>
            <p:cNvSpPr>
              <a:spLocks noChangeArrowheads="1"/>
            </p:cNvSpPr>
            <p:nvPr/>
          </p:nvSpPr>
          <p:spPr bwMode="auto">
            <a:xfrm>
              <a:off x="1214414" y="3429000"/>
              <a:ext cx="872490" cy="465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a:latin typeface="Calibri" panose="020F0502020204030204" pitchFamily="34" charset="0"/>
                  <a:ea typeface="宋体" panose="02010600030101010101" pitchFamily="2" charset="-122"/>
                </a:rPr>
                <a:t>范仲淹</a:t>
              </a:r>
              <a:endParaRPr lang="zh-CN" altLang="en-US">
                <a:ea typeface="等线" panose="02010600030101010101" pitchFamily="2" charset="-122"/>
              </a:endParaRPr>
            </a:p>
          </p:txBody>
        </p:sp>
        <p:sp>
          <p:nvSpPr>
            <p:cNvPr id="47111" name="矩形 5">
              <a:extLst>
                <a:ext uri="{FF2B5EF4-FFF2-40B4-BE49-F238E27FC236}">
                  <a16:creationId xmlns:a16="http://schemas.microsoft.com/office/drawing/2014/main" id="{1D116FC1-74A3-4F0D-8225-9997A13FA95C}"/>
                </a:ext>
              </a:extLst>
            </p:cNvPr>
            <p:cNvSpPr>
              <a:spLocks noChangeArrowheads="1"/>
            </p:cNvSpPr>
            <p:nvPr/>
          </p:nvSpPr>
          <p:spPr bwMode="auto">
            <a:xfrm>
              <a:off x="3643306" y="3429000"/>
              <a:ext cx="872490" cy="465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a:ea typeface="等线" panose="02010600030101010101" pitchFamily="2" charset="-122"/>
                </a:rPr>
                <a:t>王安石</a:t>
              </a:r>
            </a:p>
          </p:txBody>
        </p:sp>
        <p:pic>
          <p:nvPicPr>
            <p:cNvPr id="47112" name="图片 6" descr="https://gss1.bdstatic.com/-vo3dSag_xI4khGkpoWK1HF6hhy/baike/w%3D268%3Bg%3D0/sign=c227f4621d30e924cfa49b377433093b/48540923dd54564e57770d53b1de9c82d1584f4e.jpg">
              <a:extLst>
                <a:ext uri="{FF2B5EF4-FFF2-40B4-BE49-F238E27FC236}">
                  <a16:creationId xmlns:a16="http://schemas.microsoft.com/office/drawing/2014/main" id="{359C7393-AA08-419B-914E-7D5288850DCD}"/>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424262"/>
              <a:ext cx="2500330" cy="350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3" name="图片 1" descr="https://gss1.bdstatic.com/9vo3dSag_xI4khGkpoWK1HF6hhy/baike/w%3D268%3Bg%3D0/sign=f25dc07469600c33f079d9ce22773632/d788d43f8794a4c2e420e44b0cf41bd5ad6e394a.jpg">
              <a:extLst>
                <a:ext uri="{FF2B5EF4-FFF2-40B4-BE49-F238E27FC236}">
                  <a16:creationId xmlns:a16="http://schemas.microsoft.com/office/drawing/2014/main" id="{26DA035D-25A2-4933-8E4C-43FE12CD0D39}"/>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2330" y="3429000"/>
              <a:ext cx="2071670" cy="350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4" name="矩形 9">
              <a:extLst>
                <a:ext uri="{FF2B5EF4-FFF2-40B4-BE49-F238E27FC236}">
                  <a16:creationId xmlns:a16="http://schemas.microsoft.com/office/drawing/2014/main" id="{B238F95B-EEDF-46BC-A1E7-20DA704E303A}"/>
                </a:ext>
              </a:extLst>
            </p:cNvPr>
            <p:cNvSpPr>
              <a:spLocks noChangeArrowheads="1"/>
            </p:cNvSpPr>
            <p:nvPr/>
          </p:nvSpPr>
          <p:spPr bwMode="auto">
            <a:xfrm>
              <a:off x="8262027" y="3571876"/>
              <a:ext cx="872490" cy="465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a:latin typeface="Calibri" panose="020F0502020204030204" pitchFamily="34" charset="0"/>
                  <a:ea typeface="宋体" panose="02010600030101010101" pitchFamily="2" charset="-122"/>
                </a:rPr>
                <a:t>欧阳修</a:t>
              </a:r>
              <a:endParaRPr lang="zh-CN" altLang="en-US">
                <a:ea typeface="等线" panose="02010600030101010101" pitchFamily="2" charset="-122"/>
              </a:endParaRPr>
            </a:p>
          </p:txBody>
        </p:sp>
        <p:sp>
          <p:nvSpPr>
            <p:cNvPr id="47115" name="矩形 10">
              <a:extLst>
                <a:ext uri="{FF2B5EF4-FFF2-40B4-BE49-F238E27FC236}">
                  <a16:creationId xmlns:a16="http://schemas.microsoft.com/office/drawing/2014/main" id="{446035E9-8260-4893-B9A9-334CF274BB4A}"/>
                </a:ext>
              </a:extLst>
            </p:cNvPr>
            <p:cNvSpPr>
              <a:spLocks noChangeArrowheads="1"/>
            </p:cNvSpPr>
            <p:nvPr/>
          </p:nvSpPr>
          <p:spPr bwMode="auto">
            <a:xfrm>
              <a:off x="6215074" y="3429000"/>
              <a:ext cx="642620" cy="465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a:latin typeface="Calibri" panose="020F0502020204030204" pitchFamily="34" charset="0"/>
                  <a:ea typeface="宋体" panose="02010600030101010101" pitchFamily="2" charset="-122"/>
                </a:rPr>
                <a:t>苏轼</a:t>
              </a:r>
              <a:endParaRPr lang="zh-CN" altLang="en-US">
                <a:ea typeface="等线" panose="02010600030101010101" pitchFamily="2" charset="-122"/>
              </a:endParaRPr>
            </a:p>
          </p:txBody>
        </p:sp>
      </p:grpSp>
      <p:sp>
        <p:nvSpPr>
          <p:cNvPr id="47116" name="文本框 7">
            <a:extLst>
              <a:ext uri="{FF2B5EF4-FFF2-40B4-BE49-F238E27FC236}">
                <a16:creationId xmlns:a16="http://schemas.microsoft.com/office/drawing/2014/main" id="{EFCE518E-42C4-4138-8D38-65553E35E38E}"/>
              </a:ext>
            </a:extLst>
          </p:cNvPr>
          <p:cNvSpPr txBox="1">
            <a:spLocks noChangeArrowheads="1"/>
          </p:cNvSpPr>
          <p:nvPr/>
        </p:nvSpPr>
        <p:spPr bwMode="auto">
          <a:xfrm>
            <a:off x="1277938" y="527050"/>
            <a:ext cx="61515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a:solidFill>
                  <a:srgbClr val="FF0000"/>
                </a:solidFill>
                <a:latin typeface="楷体" panose="02010609060101010101" pitchFamily="49" charset="-122"/>
                <a:ea typeface="楷体" panose="02010609060101010101" pitchFamily="49" charset="-122"/>
                <a:sym typeface="Verdana" panose="020B0604030504040204" pitchFamily="34" charset="0"/>
              </a:rPr>
              <a:t>文人墨客心怀天下的家国情怀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nodePh="1">
                                  <p:stCondLst>
                                    <p:cond delay="0"/>
                                  </p:stCondLst>
                                  <p:endCondLst>
                                    <p:cond evt="begin" delay="0"/>
                                  </p:end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0" presetClass="entr" presetSubtype="0" fill="hold" grpId="0" nodeType="withEffect">
                                  <p:stCondLst>
                                    <p:cond delay="0"/>
                                  </p:stCondLst>
                                  <p:iterate type="lt">
                                    <p:tmPct val="10000"/>
                                  </p:iterate>
                                  <p:childTnLst>
                                    <p:set>
                                      <p:cBhvr>
                                        <p:cTn id="11" dur="1" fill="hold">
                                          <p:stCondLst>
                                            <p:cond delay="0"/>
                                          </p:stCondLst>
                                        </p:cTn>
                                        <p:tgtEl>
                                          <p:spTgt spid="1025"/>
                                        </p:tgtEl>
                                        <p:attrNameLst>
                                          <p:attrName>style.visibility</p:attrName>
                                        </p:attrNameLst>
                                      </p:cBhvr>
                                      <p:to>
                                        <p:strVal val="visible"/>
                                      </p:to>
                                    </p:set>
                                    <p:animEffect transition="in" filter="fade">
                                      <p:cBhvr>
                                        <p:cTn id="12" dur="1000"/>
                                        <p:tgtEl>
                                          <p:spTgt spid="1025"/>
                                        </p:tgtEl>
                                      </p:cBhvr>
                                    </p:animEffect>
                                    <p:anim calcmode="lin" valueType="num">
                                      <p:cBhvr>
                                        <p:cTn id="13" dur="1000" fill="hold"/>
                                        <p:tgtEl>
                                          <p:spTgt spid="1025"/>
                                        </p:tgtEl>
                                        <p:attrNameLst>
                                          <p:attrName>ppt_x</p:attrName>
                                        </p:attrNameLst>
                                      </p:cBhvr>
                                      <p:tavLst>
                                        <p:tav tm="0">
                                          <p:val>
                                            <p:strVal val="#ppt_x-.1"/>
                                          </p:val>
                                        </p:tav>
                                        <p:tav tm="100000">
                                          <p:val>
                                            <p:strVal val="#ppt_x"/>
                                          </p:val>
                                        </p:tav>
                                      </p:tavLst>
                                    </p:anim>
                                    <p:anim calcmode="lin" valueType="num">
                                      <p:cBhvr>
                                        <p:cTn id="14" dur="1000" fill="hold"/>
                                        <p:tgtEl>
                                          <p:spTgt spid="1025"/>
                                        </p:tgtEl>
                                        <p:attrNameLst>
                                          <p:attrName>ppt_y</p:attrName>
                                        </p:attrNameLst>
                                      </p:cBhvr>
                                      <p:tavLst>
                                        <p:tav tm="0">
                                          <p:val>
                                            <p:strVal val="#ppt_y"/>
                                          </p:val>
                                        </p:tav>
                                        <p:tav tm="100000">
                                          <p:val>
                                            <p:strVal val="#ppt_y"/>
                                          </p:val>
                                        </p:tav>
                                      </p:tavLst>
                                    </p:anim>
                                  </p:childTnLst>
                                </p:cTn>
                              </p:par>
                              <p:par>
                                <p:cTn id="15" presetID="35" presetClass="path" presetSubtype="0" accel="50000" decel="50000" fill="hold" nodeType="withEffect">
                                  <p:stCondLst>
                                    <p:cond delay="0"/>
                                  </p:stCondLst>
                                  <p:childTnLst>
                                    <p:animMotion origin="layout" path="M 0.07136 -0.00301 L -1.04688 -0.00301 " pathEditMode="relative" rAng="0" ptsTypes="AA">
                                      <p:cBhvr>
                                        <p:cTn id="16" dur="15000" fill="hold"/>
                                        <p:tgtEl>
                                          <p:spTgt spid="16"/>
                                        </p:tgtEl>
                                        <p:attrNameLst>
                                          <p:attrName>ppt_x,ppt_y</p:attrName>
                                        </p:attrNameLst>
                                      </p:cBhvr>
                                      <p:rCtr x="-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25"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0A753E45-E3B1-42E6-BEA7-D7DACE071A95}"/>
              </a:ext>
            </a:extLst>
          </p:cNvPr>
          <p:cNvSpPr txBox="1">
            <a:spLocks noChangeArrowheads="1"/>
          </p:cNvSpPr>
          <p:nvPr/>
        </p:nvSpPr>
        <p:spPr bwMode="auto">
          <a:xfrm>
            <a:off x="10328275" y="16224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31825">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nSpc>
                <a:spcPct val="90000"/>
              </a:lnSpc>
              <a:spcBef>
                <a:spcPts val="1000"/>
              </a:spcBef>
            </a:pPr>
            <a:endParaRPr lang="zh-CN" altLang="en-US" sz="2800">
              <a:ea typeface="等线" panose="02010600030101010101" pitchFamily="2" charset="-122"/>
            </a:endParaRPr>
          </a:p>
        </p:txBody>
      </p:sp>
      <p:sp>
        <p:nvSpPr>
          <p:cNvPr id="49154" name="文本框 4">
            <a:extLst>
              <a:ext uri="{FF2B5EF4-FFF2-40B4-BE49-F238E27FC236}">
                <a16:creationId xmlns:a16="http://schemas.microsoft.com/office/drawing/2014/main" id="{AFDFBAFA-8323-478A-8FD8-EB8F453119A1}"/>
              </a:ext>
            </a:extLst>
          </p:cNvPr>
          <p:cNvSpPr txBox="1">
            <a:spLocks noChangeArrowheads="1"/>
          </p:cNvSpPr>
          <p:nvPr/>
        </p:nvSpPr>
        <p:spPr bwMode="auto">
          <a:xfrm>
            <a:off x="6130925" y="2339975"/>
            <a:ext cx="7366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4000" b="1">
                <a:solidFill>
                  <a:srgbClr val="002060"/>
                </a:solidFill>
                <a:latin typeface="华文隶书" panose="02010800040101010101" pitchFamily="2" charset="-122"/>
                <a:ea typeface="华文隶书" panose="02010800040101010101" pitchFamily="2" charset="-122"/>
              </a:rPr>
              <a:t>四大书院</a:t>
            </a:r>
          </a:p>
        </p:txBody>
      </p:sp>
      <p:pic>
        <p:nvPicPr>
          <p:cNvPr id="15" name="图片 14">
            <a:extLst>
              <a:ext uri="{FF2B5EF4-FFF2-40B4-BE49-F238E27FC236}">
                <a16:creationId xmlns:a16="http://schemas.microsoft.com/office/drawing/2014/main" id="{120D0864-334A-4D48-9B95-40D8E804CE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7238" y="925513"/>
            <a:ext cx="3343275"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a:extLst>
              <a:ext uri="{FF2B5EF4-FFF2-40B4-BE49-F238E27FC236}">
                <a16:creationId xmlns:a16="http://schemas.microsoft.com/office/drawing/2014/main" id="{32B3035E-D3EF-43DF-A98C-BFFE29567829}"/>
              </a:ext>
            </a:extLst>
          </p:cNvPr>
          <p:cNvSpPr txBox="1">
            <a:spLocks noChangeArrowheads="1"/>
          </p:cNvSpPr>
          <p:nvPr/>
        </p:nvSpPr>
        <p:spPr bwMode="auto">
          <a:xfrm>
            <a:off x="733425" y="2955925"/>
            <a:ext cx="155575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a:ea typeface="等线" panose="02010600030101010101" pitchFamily="2" charset="-122"/>
              </a:rPr>
              <a:t>岳麓书院</a:t>
            </a:r>
          </a:p>
        </p:txBody>
      </p:sp>
      <p:pic>
        <p:nvPicPr>
          <p:cNvPr id="18" name="图片 17">
            <a:extLst>
              <a:ext uri="{FF2B5EF4-FFF2-40B4-BE49-F238E27FC236}">
                <a16:creationId xmlns:a16="http://schemas.microsoft.com/office/drawing/2014/main" id="{671C1F87-F8C4-4467-BCD2-6AEB9E2332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4838" y="3875088"/>
            <a:ext cx="3417887"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19">
            <a:extLst>
              <a:ext uri="{FF2B5EF4-FFF2-40B4-BE49-F238E27FC236}">
                <a16:creationId xmlns:a16="http://schemas.microsoft.com/office/drawing/2014/main" id="{9635BFDB-3A9E-4090-A40A-CE976B6BC715}"/>
              </a:ext>
            </a:extLst>
          </p:cNvPr>
          <p:cNvSpPr txBox="1">
            <a:spLocks noChangeArrowheads="1"/>
          </p:cNvSpPr>
          <p:nvPr/>
        </p:nvSpPr>
        <p:spPr bwMode="auto">
          <a:xfrm>
            <a:off x="600075" y="5824538"/>
            <a:ext cx="152241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a:ea typeface="等线" panose="02010600030101010101" pitchFamily="2" charset="-122"/>
              </a:rPr>
              <a:t>嵩阳书院</a:t>
            </a:r>
          </a:p>
        </p:txBody>
      </p:sp>
      <p:pic>
        <p:nvPicPr>
          <p:cNvPr id="22" name="图片 21">
            <a:extLst>
              <a:ext uri="{FF2B5EF4-FFF2-40B4-BE49-F238E27FC236}">
                <a16:creationId xmlns:a16="http://schemas.microsoft.com/office/drawing/2014/main" id="{20182B52-0246-44F5-92F9-1FBB7FEEC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5975" y="958850"/>
            <a:ext cx="3370263"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文本框 22">
            <a:extLst>
              <a:ext uri="{FF2B5EF4-FFF2-40B4-BE49-F238E27FC236}">
                <a16:creationId xmlns:a16="http://schemas.microsoft.com/office/drawing/2014/main" id="{46977CCC-4547-4C65-95B4-0D651A2FECC8}"/>
              </a:ext>
            </a:extLst>
          </p:cNvPr>
          <p:cNvSpPr txBox="1">
            <a:spLocks noChangeArrowheads="1"/>
          </p:cNvSpPr>
          <p:nvPr/>
        </p:nvSpPr>
        <p:spPr bwMode="auto">
          <a:xfrm>
            <a:off x="10601325" y="2908300"/>
            <a:ext cx="1816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a:ea typeface="等线" panose="02010600030101010101" pitchFamily="2" charset="-122"/>
              </a:rPr>
              <a:t>白鹿洞书院</a:t>
            </a:r>
          </a:p>
        </p:txBody>
      </p:sp>
      <p:pic>
        <p:nvPicPr>
          <p:cNvPr id="25" name="图片 24">
            <a:extLst>
              <a:ext uri="{FF2B5EF4-FFF2-40B4-BE49-F238E27FC236}">
                <a16:creationId xmlns:a16="http://schemas.microsoft.com/office/drawing/2014/main" id="{483465CA-CF80-425C-B700-CA5AC1ECF5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78675" y="3813175"/>
            <a:ext cx="3248025"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a:extLst>
              <a:ext uri="{FF2B5EF4-FFF2-40B4-BE49-F238E27FC236}">
                <a16:creationId xmlns:a16="http://schemas.microsoft.com/office/drawing/2014/main" id="{0A96FEED-C458-4F4B-AD22-A79D0E58C148}"/>
              </a:ext>
            </a:extLst>
          </p:cNvPr>
          <p:cNvSpPr txBox="1">
            <a:spLocks noChangeArrowheads="1"/>
          </p:cNvSpPr>
          <p:nvPr/>
        </p:nvSpPr>
        <p:spPr bwMode="auto">
          <a:xfrm>
            <a:off x="10328275" y="5664200"/>
            <a:ext cx="1901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a:ea typeface="等线" panose="02010600030101010101" pitchFamily="2" charset="-122"/>
              </a:rPr>
              <a:t>应天书院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nodePh="1">
                                  <p:stCondLst>
                                    <p:cond delay="0"/>
                                  </p:stCondLst>
                                  <p:endCondLst>
                                    <p:cond evt="begin" delay="0"/>
                                  </p:end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p:cTn id="38" dur="500" fill="hold"/>
                                        <p:tgtEl>
                                          <p:spTgt spid="22"/>
                                        </p:tgtEl>
                                        <p:attrNameLst>
                                          <p:attrName>ppt_x</p:attrName>
                                        </p:attrNameLst>
                                      </p:cBhvr>
                                      <p:tavLst>
                                        <p:tav tm="0">
                                          <p:val>
                                            <p:strVal val="#ppt_x"/>
                                          </p:val>
                                        </p:tav>
                                        <p:tav tm="100000">
                                          <p:val>
                                            <p:strVal val="#ppt_x"/>
                                          </p:val>
                                        </p:tav>
                                      </p:tavLst>
                                    </p:anim>
                                    <p:anim calcmode="lin" valueType="num">
                                      <p:cBhvr>
                                        <p:cTn id="39" dur="500" fill="hold"/>
                                        <p:tgtEl>
                                          <p:spTgt spid="22"/>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ppt_x</p:attrName>
                                        </p:attrNameLst>
                                      </p:cBhvr>
                                      <p:tavLst>
                                        <p:tav tm="0">
                                          <p:val>
                                            <p:strVal val="#ppt_x"/>
                                          </p:val>
                                        </p:tav>
                                        <p:tav tm="100000">
                                          <p:val>
                                            <p:strVal val="#ppt_x"/>
                                          </p:val>
                                        </p:tav>
                                      </p:tavLst>
                                    </p:anim>
                                    <p:anim calcmode="lin" valueType="num">
                                      <p:cBhvr>
                                        <p:cTn id="4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42"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000"/>
                                        <p:tgtEl>
                                          <p:spTgt spid="25"/>
                                        </p:tgtEl>
                                      </p:cBhvr>
                                    </p:animEffect>
                                    <p:anim calcmode="lin" valueType="num">
                                      <p:cBhvr>
                                        <p:cTn id="49" dur="1000" fill="hold"/>
                                        <p:tgtEl>
                                          <p:spTgt spid="25"/>
                                        </p:tgtEl>
                                        <p:attrNameLst>
                                          <p:attrName>ppt_x</p:attrName>
                                        </p:attrNameLst>
                                      </p:cBhvr>
                                      <p:tavLst>
                                        <p:tav tm="0">
                                          <p:val>
                                            <p:strVal val="#ppt_x"/>
                                          </p:val>
                                        </p:tav>
                                        <p:tav tm="100000">
                                          <p:val>
                                            <p:strVal val="#ppt_x"/>
                                          </p:val>
                                        </p:tav>
                                      </p:tavLst>
                                    </p:anim>
                                    <p:anim calcmode="lin" valueType="num">
                                      <p:cBhvr>
                                        <p:cTn id="50" dur="1000" fill="hold"/>
                                        <p:tgtEl>
                                          <p:spTgt spid="25"/>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1000"/>
                                        <p:tgtEl>
                                          <p:spTgt spid="26"/>
                                        </p:tgtEl>
                                      </p:cBhvr>
                                    </p:animEffect>
                                    <p:anim calcmode="lin" valueType="num">
                                      <p:cBhvr>
                                        <p:cTn id="54" dur="1000" fill="hold"/>
                                        <p:tgtEl>
                                          <p:spTgt spid="26"/>
                                        </p:tgtEl>
                                        <p:attrNameLst>
                                          <p:attrName>ppt_x</p:attrName>
                                        </p:attrNameLst>
                                      </p:cBhvr>
                                      <p:tavLst>
                                        <p:tav tm="0">
                                          <p:val>
                                            <p:strVal val="#ppt_x"/>
                                          </p:val>
                                        </p:tav>
                                        <p:tav tm="100000">
                                          <p:val>
                                            <p:strVal val="#ppt_x"/>
                                          </p:val>
                                        </p:tav>
                                      </p:tavLst>
                                    </p:anim>
                                    <p:anim calcmode="lin" valueType="num">
                                      <p:cBhvr>
                                        <p:cTn id="5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6" grpId="0"/>
      <p:bldP spid="20" grpId="0"/>
      <p:bldP spid="23"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图片 6" descr="雷锋.png">
            <a:extLst>
              <a:ext uri="{FF2B5EF4-FFF2-40B4-BE49-F238E27FC236}">
                <a16:creationId xmlns:a16="http://schemas.microsoft.com/office/drawing/2014/main" id="{6A858D58-4897-4EF0-9FE4-31BFBE9D0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3700" y="-1139825"/>
            <a:ext cx="6181725" cy="857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a:extLst>
              <a:ext uri="{FF2B5EF4-FFF2-40B4-BE49-F238E27FC236}">
                <a16:creationId xmlns:a16="http://schemas.microsoft.com/office/drawing/2014/main" id="{3E257B95-C3FC-478A-B1C7-AE0292377614}"/>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657162" y="2641506"/>
            <a:ext cx="2921357" cy="1887197"/>
          </a:xfrm>
          <a:prstGeom prst="rect">
            <a:avLst/>
          </a:prstGeom>
        </p:spPr>
      </p:pic>
      <p:pic>
        <p:nvPicPr>
          <p:cNvPr id="12" name="图片 11">
            <a:extLst>
              <a:ext uri="{FF2B5EF4-FFF2-40B4-BE49-F238E27FC236}">
                <a16:creationId xmlns:a16="http://schemas.microsoft.com/office/drawing/2014/main" id="{1A9E59C8-114F-4E92-A127-E059434B9E8D}"/>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83750" y="2607425"/>
            <a:ext cx="2921357" cy="1887197"/>
          </a:xfrm>
          <a:prstGeom prst="rect">
            <a:avLst/>
          </a:prstGeom>
        </p:spPr>
      </p:pic>
      <p:pic>
        <p:nvPicPr>
          <p:cNvPr id="51204" name="图片 2">
            <a:extLst>
              <a:ext uri="{FF2B5EF4-FFF2-40B4-BE49-F238E27FC236}">
                <a16:creationId xmlns:a16="http://schemas.microsoft.com/office/drawing/2014/main" id="{DD7774CC-CEAE-477D-AF4C-345AAED65C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 y="404813"/>
            <a:ext cx="11144250" cy="558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63">
            <a:extLst>
              <a:ext uri="{FF2B5EF4-FFF2-40B4-BE49-F238E27FC236}">
                <a16:creationId xmlns:a16="http://schemas.microsoft.com/office/drawing/2014/main" id="{94479B1E-900A-467A-99AB-A133A55F62A0}"/>
              </a:ext>
            </a:extLst>
          </p:cNvPr>
          <p:cNvSpPr/>
          <p:nvPr/>
        </p:nvSpPr>
        <p:spPr>
          <a:xfrm>
            <a:off x="3794125" y="5988050"/>
            <a:ext cx="4575175" cy="644525"/>
          </a:xfrm>
          <a:prstGeom prst="rect">
            <a:avLst/>
          </a:prstGeom>
        </p:spPr>
        <p:txBody>
          <a:bodyPr>
            <a:spAutoFit/>
          </a:bodyPr>
          <a:lstStyle/>
          <a:p>
            <a:pPr algn="r">
              <a:lnSpc>
                <a:spcPct val="150000"/>
              </a:lnSpc>
            </a:pPr>
            <a:r>
              <a:rPr lang="zh-CN" altLang="id-ID" sz="2400" b="1">
                <a:solidFill>
                  <a:srgbClr val="262626"/>
                </a:solidFill>
                <a:latin typeface="方正清刻本悦宋简体" charset="0"/>
                <a:ea typeface="宋体" panose="02010600030101010101" pitchFamily="2" charset="-122"/>
              </a:rPr>
              <a:t>北宋  王希孟 《千里江山图》</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9018493E-FC13-4759-A738-1E67DD8F3D60}"/>
              </a:ext>
            </a:extLst>
          </p:cNvPr>
          <p:cNvSpPr txBox="1">
            <a:spLocks noChangeArrowheads="1"/>
          </p:cNvSpPr>
          <p:nvPr/>
        </p:nvSpPr>
        <p:spPr bwMode="auto">
          <a:xfrm>
            <a:off x="10926763" y="16224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31825">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nSpc>
                <a:spcPct val="90000"/>
              </a:lnSpc>
              <a:spcBef>
                <a:spcPts val="1000"/>
              </a:spcBef>
            </a:pPr>
            <a:endParaRPr lang="zh-CN" altLang="en-US" sz="2800">
              <a:ea typeface="等线" panose="02010600030101010101" pitchFamily="2" charset="-122"/>
            </a:endParaRPr>
          </a:p>
        </p:txBody>
      </p:sp>
      <p:grpSp>
        <p:nvGrpSpPr>
          <p:cNvPr id="53250" name="组合 4">
            <a:extLst>
              <a:ext uri="{FF2B5EF4-FFF2-40B4-BE49-F238E27FC236}">
                <a16:creationId xmlns:a16="http://schemas.microsoft.com/office/drawing/2014/main" id="{27F3F354-CCC1-4B33-B8C2-F1F9472EB4FF}"/>
              </a:ext>
            </a:extLst>
          </p:cNvPr>
          <p:cNvGrpSpPr>
            <a:grpSpLocks/>
          </p:cNvGrpSpPr>
          <p:nvPr/>
        </p:nvGrpSpPr>
        <p:grpSpPr bwMode="auto">
          <a:xfrm>
            <a:off x="874713" y="847725"/>
            <a:ext cx="814387" cy="839788"/>
            <a:chOff x="2424" y="1406"/>
            <a:chExt cx="1889" cy="1995"/>
          </a:xfrm>
        </p:grpSpPr>
        <p:pic>
          <p:nvPicPr>
            <p:cNvPr id="53251" name="图片 20">
              <a:extLst>
                <a:ext uri="{FF2B5EF4-FFF2-40B4-BE49-F238E27FC236}">
                  <a16:creationId xmlns:a16="http://schemas.microsoft.com/office/drawing/2014/main" id="{A6004934-FAF7-4049-B4BD-969075D15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 y="1406"/>
              <a:ext cx="1889" cy="1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文本框 16">
              <a:extLst>
                <a:ext uri="{FF2B5EF4-FFF2-40B4-BE49-F238E27FC236}">
                  <a16:creationId xmlns:a16="http://schemas.microsoft.com/office/drawing/2014/main" id="{469BC6F6-4128-4EA9-91B8-89A66281A01F}"/>
                </a:ext>
              </a:extLst>
            </p:cNvPr>
            <p:cNvSpPr txBox="1">
              <a:spLocks noChangeArrowheads="1"/>
            </p:cNvSpPr>
            <p:nvPr/>
          </p:nvSpPr>
          <p:spPr bwMode="auto">
            <a:xfrm>
              <a:off x="2735" y="1650"/>
              <a:ext cx="1267" cy="1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3200">
                  <a:solidFill>
                    <a:schemeClr val="bg1"/>
                  </a:solidFill>
                  <a:latin typeface="禹卫书法行书简体" pitchFamily="2" charset="-122"/>
                  <a:ea typeface="禹卫书法行书简体" pitchFamily="2" charset="-122"/>
                </a:rPr>
                <a:t>壹</a:t>
              </a:r>
            </a:p>
          </p:txBody>
        </p:sp>
      </p:grpSp>
      <p:grpSp>
        <p:nvGrpSpPr>
          <p:cNvPr id="53253" name="组合 2">
            <a:extLst>
              <a:ext uri="{FF2B5EF4-FFF2-40B4-BE49-F238E27FC236}">
                <a16:creationId xmlns:a16="http://schemas.microsoft.com/office/drawing/2014/main" id="{697B0B26-C6C1-4A47-9E82-D53011D97926}"/>
              </a:ext>
            </a:extLst>
          </p:cNvPr>
          <p:cNvGrpSpPr>
            <a:grpSpLocks/>
          </p:cNvGrpSpPr>
          <p:nvPr/>
        </p:nvGrpSpPr>
        <p:grpSpPr bwMode="auto">
          <a:xfrm>
            <a:off x="817563" y="2017713"/>
            <a:ext cx="927100" cy="944562"/>
            <a:chOff x="10268" y="3686"/>
            <a:chExt cx="1789" cy="1889"/>
          </a:xfrm>
        </p:grpSpPr>
        <p:pic>
          <p:nvPicPr>
            <p:cNvPr id="53254" name="图片 20">
              <a:extLst>
                <a:ext uri="{FF2B5EF4-FFF2-40B4-BE49-F238E27FC236}">
                  <a16:creationId xmlns:a16="http://schemas.microsoft.com/office/drawing/2014/main" id="{0D7F15AF-6E0C-4839-9D4A-07C4F7197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8" y="3686"/>
              <a:ext cx="1789" cy="1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文本框 3">
              <a:extLst>
                <a:ext uri="{FF2B5EF4-FFF2-40B4-BE49-F238E27FC236}">
                  <a16:creationId xmlns:a16="http://schemas.microsoft.com/office/drawing/2014/main" id="{DF486F64-31E1-443E-9DF9-B2993F5F89BC}"/>
                </a:ext>
              </a:extLst>
            </p:cNvPr>
            <p:cNvSpPr txBox="1">
              <a:spLocks noChangeArrowheads="1"/>
            </p:cNvSpPr>
            <p:nvPr/>
          </p:nvSpPr>
          <p:spPr bwMode="auto">
            <a:xfrm>
              <a:off x="10637" y="4021"/>
              <a:ext cx="884"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a:solidFill>
                    <a:schemeClr val="bg1"/>
                  </a:solidFill>
                  <a:latin typeface="禹卫书法行书简体" pitchFamily="2" charset="-122"/>
                  <a:ea typeface="禹卫书法行书简体" pitchFamily="2" charset="-122"/>
                </a:rPr>
                <a:t>贰</a:t>
              </a:r>
            </a:p>
          </p:txBody>
        </p:sp>
      </p:grpSp>
      <p:grpSp>
        <p:nvGrpSpPr>
          <p:cNvPr id="53256" name="组合 5">
            <a:extLst>
              <a:ext uri="{FF2B5EF4-FFF2-40B4-BE49-F238E27FC236}">
                <a16:creationId xmlns:a16="http://schemas.microsoft.com/office/drawing/2014/main" id="{D93B37F4-C3F7-4D41-9EC6-50F426C3DF89}"/>
              </a:ext>
            </a:extLst>
          </p:cNvPr>
          <p:cNvGrpSpPr>
            <a:grpSpLocks/>
          </p:cNvGrpSpPr>
          <p:nvPr/>
        </p:nvGrpSpPr>
        <p:grpSpPr bwMode="auto">
          <a:xfrm>
            <a:off x="815975" y="3225800"/>
            <a:ext cx="844550" cy="968375"/>
            <a:chOff x="7443" y="6041"/>
            <a:chExt cx="1795" cy="1895"/>
          </a:xfrm>
        </p:grpSpPr>
        <p:pic>
          <p:nvPicPr>
            <p:cNvPr id="53257" name="图片 20">
              <a:extLst>
                <a:ext uri="{FF2B5EF4-FFF2-40B4-BE49-F238E27FC236}">
                  <a16:creationId xmlns:a16="http://schemas.microsoft.com/office/drawing/2014/main" id="{A3A75E82-4725-4472-830F-C9DBB8B49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3" y="6041"/>
              <a:ext cx="1795" cy="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8" name="文本框 21">
              <a:extLst>
                <a:ext uri="{FF2B5EF4-FFF2-40B4-BE49-F238E27FC236}">
                  <a16:creationId xmlns:a16="http://schemas.microsoft.com/office/drawing/2014/main" id="{8B3929DE-E955-480E-8D5D-087FD5DBCF1A}"/>
                </a:ext>
              </a:extLst>
            </p:cNvPr>
            <p:cNvSpPr txBox="1">
              <a:spLocks noChangeArrowheads="1"/>
            </p:cNvSpPr>
            <p:nvPr/>
          </p:nvSpPr>
          <p:spPr bwMode="auto">
            <a:xfrm>
              <a:off x="7716" y="6454"/>
              <a:ext cx="1267" cy="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a:solidFill>
                    <a:schemeClr val="bg1"/>
                  </a:solidFill>
                  <a:latin typeface="禹卫书法行书简体" pitchFamily="2" charset="-122"/>
                  <a:ea typeface="禹卫书法行书简体" pitchFamily="2" charset="-122"/>
                </a:rPr>
                <a:t>叁</a:t>
              </a:r>
            </a:p>
          </p:txBody>
        </p:sp>
      </p:grpSp>
      <p:grpSp>
        <p:nvGrpSpPr>
          <p:cNvPr id="53259" name="组合 6">
            <a:extLst>
              <a:ext uri="{FF2B5EF4-FFF2-40B4-BE49-F238E27FC236}">
                <a16:creationId xmlns:a16="http://schemas.microsoft.com/office/drawing/2014/main" id="{A4C083CE-A10F-4BDB-9F1A-A3AB3094AF5D}"/>
              </a:ext>
            </a:extLst>
          </p:cNvPr>
          <p:cNvGrpSpPr>
            <a:grpSpLocks/>
          </p:cNvGrpSpPr>
          <p:nvPr/>
        </p:nvGrpSpPr>
        <p:grpSpPr bwMode="auto">
          <a:xfrm>
            <a:off x="817563" y="4719638"/>
            <a:ext cx="946150" cy="968375"/>
            <a:chOff x="7096" y="6454"/>
            <a:chExt cx="1795" cy="1895"/>
          </a:xfrm>
        </p:grpSpPr>
        <p:pic>
          <p:nvPicPr>
            <p:cNvPr id="53260" name="图片 20">
              <a:extLst>
                <a:ext uri="{FF2B5EF4-FFF2-40B4-BE49-F238E27FC236}">
                  <a16:creationId xmlns:a16="http://schemas.microsoft.com/office/drawing/2014/main" id="{0ADC3A4F-1E7D-4C6F-8A44-76388AF59F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 y="6454"/>
              <a:ext cx="1795" cy="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61" name="文本框 23">
              <a:extLst>
                <a:ext uri="{FF2B5EF4-FFF2-40B4-BE49-F238E27FC236}">
                  <a16:creationId xmlns:a16="http://schemas.microsoft.com/office/drawing/2014/main" id="{2E538FFB-719E-4D8E-9A59-2E2717F88845}"/>
                </a:ext>
              </a:extLst>
            </p:cNvPr>
            <p:cNvSpPr txBox="1">
              <a:spLocks noChangeArrowheads="1"/>
            </p:cNvSpPr>
            <p:nvPr/>
          </p:nvSpPr>
          <p:spPr bwMode="auto">
            <a:xfrm>
              <a:off x="7405" y="6742"/>
              <a:ext cx="1267" cy="1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a:solidFill>
                    <a:schemeClr val="bg1"/>
                  </a:solidFill>
                  <a:latin typeface="禹卫书法行书简体" pitchFamily="2" charset="-122"/>
                  <a:ea typeface="禹卫书法行书简体" pitchFamily="2" charset="-122"/>
                </a:rPr>
                <a:t>肆</a:t>
              </a:r>
            </a:p>
          </p:txBody>
        </p:sp>
      </p:grpSp>
      <p:sp>
        <p:nvSpPr>
          <p:cNvPr id="53262" name="文本框 4">
            <a:extLst>
              <a:ext uri="{FF2B5EF4-FFF2-40B4-BE49-F238E27FC236}">
                <a16:creationId xmlns:a16="http://schemas.microsoft.com/office/drawing/2014/main" id="{FEB0C67C-2AD9-431A-AFB5-A47462288CCA}"/>
              </a:ext>
            </a:extLst>
          </p:cNvPr>
          <p:cNvSpPr txBox="1">
            <a:spLocks noChangeArrowheads="1"/>
          </p:cNvSpPr>
          <p:nvPr/>
        </p:nvSpPr>
        <p:spPr bwMode="auto">
          <a:xfrm>
            <a:off x="1555750" y="974725"/>
            <a:ext cx="4038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200">
                <a:solidFill>
                  <a:srgbClr val="990000"/>
                </a:solidFill>
                <a:latin typeface="华文隶书" panose="02010800040101010101" pitchFamily="2" charset="-122"/>
                <a:ea typeface="华文隶书" panose="02010800040101010101" pitchFamily="2" charset="-122"/>
                <a:sym typeface="宋体" panose="02010600030101010101" pitchFamily="2" charset="-122"/>
              </a:rPr>
              <a:t>  </a:t>
            </a:r>
            <a:r>
              <a:rPr lang="zh-CN" altLang="en-US" sz="3200">
                <a:solidFill>
                  <a:srgbClr val="990000"/>
                </a:solidFill>
                <a:latin typeface="华文隶书" panose="02010800040101010101" pitchFamily="2" charset="-122"/>
                <a:ea typeface="华文隶书" panose="02010800040101010101" pitchFamily="2" charset="-122"/>
                <a:sym typeface="宋体" panose="02010600030101010101" pitchFamily="2" charset="-122"/>
              </a:rPr>
              <a:t>黄袍加身，建立政权</a:t>
            </a:r>
          </a:p>
        </p:txBody>
      </p:sp>
      <p:sp>
        <p:nvSpPr>
          <p:cNvPr id="53263" name="文本框 3">
            <a:extLst>
              <a:ext uri="{FF2B5EF4-FFF2-40B4-BE49-F238E27FC236}">
                <a16:creationId xmlns:a16="http://schemas.microsoft.com/office/drawing/2014/main" id="{9B4F12B6-3AC0-4BC1-BB14-BA4AF9F4F099}"/>
              </a:ext>
            </a:extLst>
          </p:cNvPr>
          <p:cNvSpPr txBox="1">
            <a:spLocks noChangeArrowheads="1"/>
          </p:cNvSpPr>
          <p:nvPr/>
        </p:nvSpPr>
        <p:spPr bwMode="auto">
          <a:xfrm>
            <a:off x="1555750" y="2109788"/>
            <a:ext cx="4038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a:solidFill>
                  <a:srgbClr val="990000"/>
                </a:solidFill>
                <a:latin typeface="华文隶书" panose="02010800040101010101" pitchFamily="2" charset="-122"/>
                <a:ea typeface="华文隶书" panose="02010800040101010101" pitchFamily="2" charset="-122"/>
                <a:sym typeface="宋体" panose="02010600030101010101" pitchFamily="2" charset="-122"/>
              </a:rPr>
              <a:t>  </a:t>
            </a:r>
            <a:r>
              <a:rPr lang="zh-CN" altLang="en-US" sz="3200">
                <a:solidFill>
                  <a:srgbClr val="990000"/>
                </a:solidFill>
                <a:latin typeface="华文隶书" panose="02010800040101010101" pitchFamily="2" charset="-122"/>
                <a:ea typeface="华文隶书" panose="02010800040101010101" pitchFamily="2" charset="-122"/>
                <a:sym typeface="宋体" panose="02010600030101010101" pitchFamily="2" charset="-122"/>
              </a:rPr>
              <a:t>多措并举，强化集权</a:t>
            </a:r>
          </a:p>
        </p:txBody>
      </p:sp>
      <p:sp>
        <p:nvSpPr>
          <p:cNvPr id="53264" name="文本框 5">
            <a:extLst>
              <a:ext uri="{FF2B5EF4-FFF2-40B4-BE49-F238E27FC236}">
                <a16:creationId xmlns:a16="http://schemas.microsoft.com/office/drawing/2014/main" id="{4EE07BE9-15EB-41AA-B45F-985B52A7BEE4}"/>
              </a:ext>
            </a:extLst>
          </p:cNvPr>
          <p:cNvSpPr txBox="1">
            <a:spLocks noChangeArrowheads="1"/>
          </p:cNvSpPr>
          <p:nvPr/>
        </p:nvSpPr>
        <p:spPr bwMode="auto">
          <a:xfrm>
            <a:off x="1660525" y="3417888"/>
            <a:ext cx="4038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a:solidFill>
                  <a:srgbClr val="990000"/>
                </a:solidFill>
                <a:latin typeface="华文隶书" panose="02010800040101010101" pitchFamily="2" charset="-122"/>
                <a:ea typeface="华文隶书" panose="02010800040101010101" pitchFamily="2" charset="-122"/>
                <a:sym typeface="宋体" panose="02010600030101010101" pitchFamily="2" charset="-122"/>
              </a:rPr>
              <a:t>  </a:t>
            </a:r>
            <a:r>
              <a:rPr lang="zh-CN" altLang="en-US" sz="3200">
                <a:solidFill>
                  <a:srgbClr val="990000"/>
                </a:solidFill>
                <a:latin typeface="华文隶书" panose="02010800040101010101" pitchFamily="2" charset="-122"/>
                <a:ea typeface="华文隶书" panose="02010800040101010101" pitchFamily="2" charset="-122"/>
                <a:sym typeface="宋体" panose="02010600030101010101" pitchFamily="2" charset="-122"/>
              </a:rPr>
              <a:t>重文轻武，扭转风尚</a:t>
            </a:r>
          </a:p>
        </p:txBody>
      </p:sp>
      <p:sp>
        <p:nvSpPr>
          <p:cNvPr id="53265" name="文本框 5">
            <a:extLst>
              <a:ext uri="{FF2B5EF4-FFF2-40B4-BE49-F238E27FC236}">
                <a16:creationId xmlns:a16="http://schemas.microsoft.com/office/drawing/2014/main" id="{1479E74C-3F53-4A75-80E6-B010037E3D15}"/>
              </a:ext>
            </a:extLst>
          </p:cNvPr>
          <p:cNvSpPr txBox="1">
            <a:spLocks noChangeArrowheads="1"/>
          </p:cNvSpPr>
          <p:nvPr/>
        </p:nvSpPr>
        <p:spPr bwMode="auto">
          <a:xfrm>
            <a:off x="1660525" y="4867275"/>
            <a:ext cx="4038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r>
              <a:rPr lang="en-US" altLang="zh-CN" sz="3200">
                <a:solidFill>
                  <a:srgbClr val="990000"/>
                </a:solidFill>
                <a:latin typeface="华文隶书" panose="02010800040101010101" pitchFamily="2" charset="-122"/>
                <a:ea typeface="华文隶书" panose="02010800040101010101" pitchFamily="2" charset="-122"/>
                <a:sym typeface="宋体" panose="02010600030101010101" pitchFamily="2" charset="-122"/>
              </a:rPr>
              <a:t>  </a:t>
            </a:r>
            <a:r>
              <a:rPr lang="zh-CN" altLang="en-US" sz="3200">
                <a:solidFill>
                  <a:srgbClr val="990000"/>
                </a:solidFill>
                <a:latin typeface="华文隶书" panose="02010800040101010101" pitchFamily="2" charset="-122"/>
                <a:ea typeface="华文隶书" panose="02010800040101010101" pitchFamily="2" charset="-122"/>
                <a:sym typeface="宋体" panose="02010600030101010101" pitchFamily="2" charset="-122"/>
              </a:rPr>
              <a:t>集权之下，潜伏危机</a:t>
            </a:r>
          </a:p>
        </p:txBody>
      </p:sp>
      <p:sp>
        <p:nvSpPr>
          <p:cNvPr id="2" name="文本框 1">
            <a:extLst>
              <a:ext uri="{FF2B5EF4-FFF2-40B4-BE49-F238E27FC236}">
                <a16:creationId xmlns:a16="http://schemas.microsoft.com/office/drawing/2014/main" id="{23556AC9-9D7C-457A-B41B-F5FE1F7EAC45}"/>
              </a:ext>
            </a:extLst>
          </p:cNvPr>
          <p:cNvSpPr txBox="1"/>
          <p:nvPr/>
        </p:nvSpPr>
        <p:spPr>
          <a:xfrm>
            <a:off x="6069013" y="998538"/>
            <a:ext cx="4324350" cy="460375"/>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pPr algn="ctr"/>
            <a:r>
              <a:rPr lang="zh-CN" altLang="zh-CN" sz="2400">
                <a:solidFill>
                  <a:srgbClr val="000000"/>
                </a:solidFill>
                <a:ea typeface="等线" panose="02010600030101010101" pitchFamily="2" charset="-122"/>
                <a:cs typeface="方正清刻本悦宋简体" charset="0"/>
              </a:rPr>
              <a:t>北宋的建立和局部统一</a:t>
            </a:r>
          </a:p>
        </p:txBody>
      </p:sp>
      <p:sp>
        <p:nvSpPr>
          <p:cNvPr id="10" name="文本框 9">
            <a:extLst>
              <a:ext uri="{FF2B5EF4-FFF2-40B4-BE49-F238E27FC236}">
                <a16:creationId xmlns:a16="http://schemas.microsoft.com/office/drawing/2014/main" id="{D90D0631-8DE1-4545-9F91-FF154B7D721B}"/>
              </a:ext>
            </a:extLst>
          </p:cNvPr>
          <p:cNvSpPr txBox="1"/>
          <p:nvPr/>
        </p:nvSpPr>
        <p:spPr>
          <a:xfrm>
            <a:off x="6069013" y="2171700"/>
            <a:ext cx="4324350" cy="830263"/>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pPr algn="ctr"/>
            <a:r>
              <a:rPr lang="zh-CN" altLang="zh-CN" sz="2400">
                <a:solidFill>
                  <a:srgbClr val="000000"/>
                </a:solidFill>
                <a:ea typeface="等线" panose="02010600030101010101" pitchFamily="2" charset="-122"/>
                <a:cs typeface="方正清刻本悦宋简体" charset="0"/>
              </a:rPr>
              <a:t>加强中央集权在军事、中央、地方的措施</a:t>
            </a:r>
          </a:p>
        </p:txBody>
      </p:sp>
      <p:sp>
        <p:nvSpPr>
          <p:cNvPr id="11" name="文本框 10">
            <a:extLst>
              <a:ext uri="{FF2B5EF4-FFF2-40B4-BE49-F238E27FC236}">
                <a16:creationId xmlns:a16="http://schemas.microsoft.com/office/drawing/2014/main" id="{AFE624D2-1DE9-437F-989F-382303D7CACF}"/>
              </a:ext>
            </a:extLst>
          </p:cNvPr>
          <p:cNvSpPr txBox="1"/>
          <p:nvPr/>
        </p:nvSpPr>
        <p:spPr>
          <a:xfrm>
            <a:off x="6069013" y="3417888"/>
            <a:ext cx="4324350" cy="830262"/>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pPr algn="ctr"/>
            <a:r>
              <a:rPr lang="zh-CN" altLang="zh-CN" sz="2400">
                <a:solidFill>
                  <a:srgbClr val="000000"/>
                </a:solidFill>
                <a:ea typeface="等线" panose="02010600030101010101" pitchFamily="2" charset="-122"/>
                <a:cs typeface="方正清刻本悦宋简体" charset="0"/>
              </a:rPr>
              <a:t>重文轻武的政治特点、措施、积极影响</a:t>
            </a:r>
          </a:p>
        </p:txBody>
      </p:sp>
      <p:sp>
        <p:nvSpPr>
          <p:cNvPr id="12" name="文本框 11">
            <a:extLst>
              <a:ext uri="{FF2B5EF4-FFF2-40B4-BE49-F238E27FC236}">
                <a16:creationId xmlns:a16="http://schemas.microsoft.com/office/drawing/2014/main" id="{1F9369B3-0F3E-47E3-A378-84F9A5FAC673}"/>
              </a:ext>
            </a:extLst>
          </p:cNvPr>
          <p:cNvSpPr txBox="1"/>
          <p:nvPr/>
        </p:nvSpPr>
        <p:spPr>
          <a:xfrm>
            <a:off x="6069013" y="4867275"/>
            <a:ext cx="4324350" cy="460375"/>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pPr algn="ctr"/>
            <a:r>
              <a:rPr lang="zh-CN" altLang="zh-CN" sz="2400">
                <a:solidFill>
                  <a:srgbClr val="000000"/>
                </a:solidFill>
                <a:ea typeface="等线" panose="02010600030101010101" pitchFamily="2" charset="-122"/>
                <a:cs typeface="方正清刻本悦宋简体" charset="0"/>
              </a:rPr>
              <a:t>北宋政治内在的隐患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nodePh="1">
                                  <p:stCondLst>
                                    <p:cond delay="0"/>
                                  </p:stCondLst>
                                  <p:endCondLst>
                                    <p:cond evt="begin" delay="0"/>
                                  </p:end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35" y="0"/>
            <a:ext cx="12191365" cy="6858635"/>
          </a:xfrm>
          <a:prstGeom prst="rect">
            <a:avLst/>
          </a:prstGeom>
        </p:spPr>
      </p:pic>
      <p:sp>
        <p:nvSpPr>
          <p:cNvPr id="33794" name="文本框 1"/>
          <p:cNvSpPr txBox="1"/>
          <p:nvPr/>
        </p:nvSpPr>
        <p:spPr>
          <a:xfrm>
            <a:off x="1382713" y="1357630"/>
            <a:ext cx="792162" cy="3890963"/>
          </a:xfrm>
          <a:prstGeom prst="rect">
            <a:avLst/>
          </a:prstGeom>
          <a:noFill/>
          <a:ln w="9525">
            <a:noFill/>
          </a:ln>
        </p:spPr>
        <p:txBody>
          <a:bodyPr vert="eaVert">
            <a:spAutoFit/>
          </a:bodyPr>
          <a:lstStyle/>
          <a:p>
            <a:pPr lvl="0" algn="ctr" eaLnBrk="1" hangingPunct="1"/>
            <a:r>
              <a:rPr lang="zh-CN" altLang="en-US" sz="4000" b="1" dirty="0">
                <a:latin typeface="黑体" panose="02010609060101010101" pitchFamily="2" charset="-122"/>
                <a:ea typeface="黑体" panose="02010609060101010101" pitchFamily="2" charset="-122"/>
              </a:rPr>
              <a:t>北宋的政治</a:t>
            </a:r>
          </a:p>
        </p:txBody>
      </p:sp>
      <p:sp>
        <p:nvSpPr>
          <p:cNvPr id="33795" name=" 2050"/>
          <p:cNvSpPr/>
          <p:nvPr/>
        </p:nvSpPr>
        <p:spPr>
          <a:xfrm flipH="1">
            <a:off x="2413000" y="747713"/>
            <a:ext cx="131763" cy="4340225"/>
          </a:xfrm>
          <a:custGeom>
            <a:avLst/>
            <a:gdLst/>
            <a:ahLst/>
            <a:cxnLst>
              <a:cxn ang="0">
                <a:pos x="48206" y="633271"/>
              </a:cxn>
              <a:cxn ang="0">
                <a:pos x="35351" y="200793"/>
              </a:cxn>
              <a:cxn ang="0">
                <a:pos x="0" y="0"/>
              </a:cxn>
              <a:cxn ang="0">
                <a:pos x="67488" y="139011"/>
              </a:cxn>
              <a:cxn ang="0">
                <a:pos x="86771" y="695054"/>
              </a:cxn>
              <a:cxn ang="0">
                <a:pos x="86771" y="1590901"/>
              </a:cxn>
              <a:cxn ang="0">
                <a:pos x="96412" y="1977042"/>
              </a:cxn>
              <a:cxn ang="0">
                <a:pos x="131763" y="2177835"/>
              </a:cxn>
              <a:cxn ang="0">
                <a:pos x="96412" y="2363183"/>
              </a:cxn>
              <a:cxn ang="0">
                <a:pos x="86771" y="2764770"/>
              </a:cxn>
              <a:cxn ang="0">
                <a:pos x="86771" y="3583389"/>
              </a:cxn>
              <a:cxn ang="0">
                <a:pos x="80343" y="4046758"/>
              </a:cxn>
              <a:cxn ang="0">
                <a:pos x="51420" y="4278442"/>
              </a:cxn>
              <a:cxn ang="0">
                <a:pos x="0" y="4340225"/>
              </a:cxn>
              <a:cxn ang="0">
                <a:pos x="35351" y="4139432"/>
              </a:cxn>
              <a:cxn ang="0">
                <a:pos x="48206" y="3706954"/>
              </a:cxn>
              <a:cxn ang="0">
                <a:pos x="48206" y="2872889"/>
              </a:cxn>
              <a:cxn ang="0">
                <a:pos x="54633" y="2394074"/>
              </a:cxn>
              <a:cxn ang="0">
                <a:pos x="93198" y="2177835"/>
              </a:cxn>
              <a:cxn ang="0">
                <a:pos x="54633" y="1961596"/>
              </a:cxn>
              <a:cxn ang="0">
                <a:pos x="48206" y="1513673"/>
              </a:cxn>
              <a:cxn ang="0">
                <a:pos x="48206" y="633271"/>
              </a:cxn>
            </a:cxnLst>
            <a:rect l="0" t="0" r="0" b="0"/>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3796" name="文本框 2"/>
          <p:cNvSpPr txBox="1"/>
          <p:nvPr/>
        </p:nvSpPr>
        <p:spPr>
          <a:xfrm>
            <a:off x="2861945" y="525463"/>
            <a:ext cx="2052638" cy="4831080"/>
          </a:xfrm>
          <a:prstGeom prst="rect">
            <a:avLst/>
          </a:prstGeom>
          <a:noFill/>
          <a:ln w="9525">
            <a:noFill/>
          </a:ln>
        </p:spPr>
        <p:txBody>
          <a:bodyPr>
            <a:spAutoFit/>
          </a:bodyPr>
          <a:lstStyle/>
          <a:p>
            <a:pPr lvl="0" eaLnBrk="1" hangingPunct="1"/>
            <a:r>
              <a:rPr lang="zh-CN" altLang="en-US" sz="2800" b="1" dirty="0">
                <a:latin typeface="Arial" panose="020B0604020202020204" pitchFamily="34" charset="0"/>
                <a:ea typeface="宋体" panose="02010600030101010101" pitchFamily="2" charset="-122"/>
              </a:rPr>
              <a:t>北宋的建立</a:t>
            </a:r>
          </a:p>
          <a:p>
            <a:pPr lvl="0" eaLnBrk="1" hangingPunct="1"/>
            <a:endParaRPr lang="zh-CN" altLang="en-US" sz="2800" b="1" dirty="0">
              <a:latin typeface="Arial" panose="020B0604020202020204" pitchFamily="34" charset="0"/>
              <a:ea typeface="宋体" panose="02010600030101010101" pitchFamily="2" charset="-122"/>
            </a:endParaRPr>
          </a:p>
          <a:p>
            <a:pPr lvl="0" eaLnBrk="1" hangingPunct="1"/>
            <a:endParaRPr lang="zh-CN" altLang="en-US" sz="2800" b="1" dirty="0">
              <a:latin typeface="Arial" panose="020B0604020202020204" pitchFamily="34" charset="0"/>
              <a:ea typeface="宋体" panose="02010600030101010101" pitchFamily="2" charset="-122"/>
            </a:endParaRPr>
          </a:p>
          <a:p>
            <a:pPr lvl="0" eaLnBrk="1" hangingPunct="1"/>
            <a:endParaRPr lang="zh-CN" altLang="en-US" sz="2800" b="1" dirty="0">
              <a:latin typeface="Arial" panose="020B0604020202020204" pitchFamily="34" charset="0"/>
              <a:ea typeface="宋体" panose="02010600030101010101" pitchFamily="2" charset="-122"/>
            </a:endParaRPr>
          </a:p>
          <a:p>
            <a:pPr lvl="0" eaLnBrk="1" hangingPunct="1"/>
            <a:r>
              <a:rPr lang="zh-CN" altLang="en-US" sz="2800" b="1" dirty="0">
                <a:latin typeface="Arial" panose="020B0604020202020204" pitchFamily="34" charset="0"/>
                <a:ea typeface="宋体" panose="02010600030101010101" pitchFamily="2" charset="-122"/>
              </a:rPr>
              <a:t>宋太祖加强中央集权</a:t>
            </a:r>
          </a:p>
          <a:p>
            <a:pPr lvl="0" eaLnBrk="1" hangingPunct="1"/>
            <a:r>
              <a:rPr lang="zh-CN" altLang="en-US" sz="2800" b="1" dirty="0">
                <a:solidFill>
                  <a:srgbClr val="FF0000"/>
                </a:solidFill>
                <a:latin typeface="Arial" panose="020B0604020202020204" pitchFamily="34" charset="0"/>
                <a:ea typeface="宋体" panose="02010600030101010101" pitchFamily="2" charset="-122"/>
              </a:rPr>
              <a:t>（重点）</a:t>
            </a:r>
            <a:endParaRPr lang="zh-CN" altLang="en-US" sz="2800" b="1" dirty="0">
              <a:latin typeface="Arial" panose="020B0604020202020204" pitchFamily="34" charset="0"/>
              <a:ea typeface="宋体" panose="02010600030101010101" pitchFamily="2" charset="-122"/>
            </a:endParaRPr>
          </a:p>
          <a:p>
            <a:pPr lvl="0" eaLnBrk="1" hangingPunct="1"/>
            <a:endParaRPr lang="zh-CN" altLang="en-US" sz="2800" b="1" dirty="0">
              <a:latin typeface="Arial" panose="020B0604020202020204" pitchFamily="34" charset="0"/>
              <a:ea typeface="宋体" panose="02010600030101010101" pitchFamily="2" charset="-122"/>
            </a:endParaRPr>
          </a:p>
          <a:p>
            <a:pPr lvl="0" eaLnBrk="1" hangingPunct="1"/>
            <a:endParaRPr lang="zh-CN" altLang="en-US" sz="2800" b="1" dirty="0">
              <a:latin typeface="Arial" panose="020B0604020202020204" pitchFamily="34" charset="0"/>
              <a:ea typeface="宋体" panose="02010600030101010101" pitchFamily="2" charset="-122"/>
            </a:endParaRPr>
          </a:p>
          <a:p>
            <a:pPr lvl="0" eaLnBrk="1" hangingPunct="1"/>
            <a:endParaRPr lang="zh-CN" altLang="en-US" sz="2800" b="1" dirty="0">
              <a:latin typeface="Arial" panose="020B0604020202020204" pitchFamily="34" charset="0"/>
              <a:ea typeface="宋体" panose="02010600030101010101" pitchFamily="2" charset="-122"/>
            </a:endParaRPr>
          </a:p>
          <a:p>
            <a:pPr lvl="0" eaLnBrk="1" hangingPunct="1"/>
            <a:r>
              <a:rPr lang="zh-CN" altLang="en-US" sz="2800" b="1" dirty="0">
                <a:latin typeface="Arial" panose="020B0604020202020204" pitchFamily="34" charset="0"/>
                <a:ea typeface="宋体" panose="02010600030101010101" pitchFamily="2" charset="-122"/>
              </a:rPr>
              <a:t>重文轻武</a:t>
            </a:r>
          </a:p>
        </p:txBody>
      </p:sp>
      <p:sp>
        <p:nvSpPr>
          <p:cNvPr id="33797" name=" 2050"/>
          <p:cNvSpPr/>
          <p:nvPr/>
        </p:nvSpPr>
        <p:spPr>
          <a:xfrm flipH="1">
            <a:off x="5122863" y="1015365"/>
            <a:ext cx="130175" cy="2503488"/>
          </a:xfrm>
          <a:custGeom>
            <a:avLst/>
            <a:gdLst/>
            <a:ahLst/>
            <a:cxnLst>
              <a:cxn ang="0">
                <a:pos x="47625" y="365278"/>
              </a:cxn>
              <a:cxn ang="0">
                <a:pos x="34925" y="115820"/>
              </a:cxn>
              <a:cxn ang="0">
                <a:pos x="0" y="0"/>
              </a:cxn>
              <a:cxn ang="0">
                <a:pos x="66675" y="80183"/>
              </a:cxn>
              <a:cxn ang="0">
                <a:pos x="85725" y="400914"/>
              </a:cxn>
              <a:cxn ang="0">
                <a:pos x="85725" y="917649"/>
              </a:cxn>
              <a:cxn ang="0">
                <a:pos x="95250" y="1140379"/>
              </a:cxn>
              <a:cxn ang="0">
                <a:pos x="130175" y="1256199"/>
              </a:cxn>
              <a:cxn ang="0">
                <a:pos x="95250" y="1363109"/>
              </a:cxn>
              <a:cxn ang="0">
                <a:pos x="85725" y="1594749"/>
              </a:cxn>
              <a:cxn ang="0">
                <a:pos x="85725" y="2066937"/>
              </a:cxn>
              <a:cxn ang="0">
                <a:pos x="79375" y="2334213"/>
              </a:cxn>
              <a:cxn ang="0">
                <a:pos x="50800" y="2467851"/>
              </a:cxn>
              <a:cxn ang="0">
                <a:pos x="0" y="2503488"/>
              </a:cxn>
              <a:cxn ang="0">
                <a:pos x="34925" y="2387668"/>
              </a:cxn>
              <a:cxn ang="0">
                <a:pos x="47625" y="2138210"/>
              </a:cxn>
              <a:cxn ang="0">
                <a:pos x="47625" y="1657113"/>
              </a:cxn>
              <a:cxn ang="0">
                <a:pos x="53975" y="1380928"/>
              </a:cxn>
              <a:cxn ang="0">
                <a:pos x="92075" y="1256199"/>
              </a:cxn>
              <a:cxn ang="0">
                <a:pos x="53975" y="1131470"/>
              </a:cxn>
              <a:cxn ang="0">
                <a:pos x="47625" y="873103"/>
              </a:cxn>
              <a:cxn ang="0">
                <a:pos x="47625" y="365278"/>
              </a:cxn>
            </a:cxnLst>
            <a:rect l="0" t="0" r="0" b="0"/>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3798" name="文本框 4"/>
          <p:cNvSpPr txBox="1"/>
          <p:nvPr/>
        </p:nvSpPr>
        <p:spPr>
          <a:xfrm>
            <a:off x="5360035" y="748030"/>
            <a:ext cx="4681538" cy="3078163"/>
          </a:xfrm>
          <a:prstGeom prst="rect">
            <a:avLst/>
          </a:prstGeom>
          <a:noFill/>
          <a:ln w="9525">
            <a:noFill/>
          </a:ln>
        </p:spPr>
        <p:txBody>
          <a:bodyPr>
            <a:spAutoFit/>
          </a:bodyPr>
          <a:lstStyle/>
          <a:p>
            <a:pPr lvl="0" eaLnBrk="1" hangingPunct="1"/>
            <a:r>
              <a:rPr lang="zh-CN" altLang="en-US" sz="2800" b="1" dirty="0">
                <a:latin typeface="Arial" panose="020B0604020202020204" pitchFamily="34" charset="0"/>
                <a:ea typeface="宋体" panose="02010600030101010101" pitchFamily="2" charset="-122"/>
              </a:rPr>
              <a:t>收回兵权</a:t>
            </a:r>
          </a:p>
          <a:p>
            <a:pPr lvl="0" eaLnBrk="1" hangingPunct="1"/>
            <a:endParaRPr lang="zh-CN" altLang="en-US" sz="2800" b="1" dirty="0">
              <a:latin typeface="Arial" panose="020B0604020202020204" pitchFamily="34" charset="0"/>
              <a:ea typeface="宋体" panose="02010600030101010101" pitchFamily="2" charset="-122"/>
            </a:endParaRPr>
          </a:p>
          <a:p>
            <a:pPr lvl="0" eaLnBrk="1" hangingPunct="1"/>
            <a:endParaRPr lang="zh-CN" altLang="en-US" sz="2800" b="1" dirty="0">
              <a:latin typeface="Arial" panose="020B0604020202020204" pitchFamily="34" charset="0"/>
              <a:ea typeface="宋体" panose="02010600030101010101" pitchFamily="2" charset="-122"/>
            </a:endParaRPr>
          </a:p>
          <a:p>
            <a:pPr lvl="0" eaLnBrk="1" hangingPunct="1"/>
            <a:r>
              <a:rPr lang="zh-CN" altLang="en-US" sz="2800" b="1" dirty="0">
                <a:latin typeface="Arial" panose="020B0604020202020204" pitchFamily="34" charset="0"/>
                <a:ea typeface="宋体" panose="02010600030101010101" pitchFamily="2" charset="-122"/>
              </a:rPr>
              <a:t>中央：分化相权</a:t>
            </a:r>
          </a:p>
          <a:p>
            <a:pPr lvl="0" eaLnBrk="1" hangingPunct="1"/>
            <a:endParaRPr lang="zh-CN" altLang="en-US" sz="2800" b="1" dirty="0">
              <a:latin typeface="Arial" panose="020B0604020202020204" pitchFamily="34" charset="0"/>
              <a:ea typeface="宋体" panose="02010600030101010101" pitchFamily="2" charset="-122"/>
            </a:endParaRPr>
          </a:p>
          <a:p>
            <a:pPr lvl="0" eaLnBrk="1" hangingPunct="1"/>
            <a:endParaRPr lang="zh-CN" altLang="en-US" sz="2800" b="1" dirty="0">
              <a:latin typeface="Arial" panose="020B0604020202020204" pitchFamily="34" charset="0"/>
              <a:ea typeface="宋体" panose="02010600030101010101" pitchFamily="2" charset="-122"/>
            </a:endParaRPr>
          </a:p>
          <a:p>
            <a:pPr lvl="0" eaLnBrk="1" hangingPunct="1"/>
            <a:r>
              <a:rPr lang="zh-CN" altLang="en-US" sz="2800" b="1" dirty="0">
                <a:latin typeface="Arial" panose="020B0604020202020204" pitchFamily="34" charset="0"/>
                <a:ea typeface="宋体" panose="02010600030101010101" pitchFamily="2" charset="-122"/>
              </a:rPr>
              <a:t>地方上：控制行政权、财权</a:t>
            </a:r>
          </a:p>
        </p:txBody>
      </p:sp>
      <p:sp>
        <p:nvSpPr>
          <p:cNvPr id="33799" name=" 2050"/>
          <p:cNvSpPr/>
          <p:nvPr/>
        </p:nvSpPr>
        <p:spPr>
          <a:xfrm flipH="1">
            <a:off x="4784725" y="4230688"/>
            <a:ext cx="130175" cy="1747837"/>
          </a:xfrm>
          <a:custGeom>
            <a:avLst/>
            <a:gdLst/>
            <a:ahLst/>
            <a:cxnLst>
              <a:cxn ang="0">
                <a:pos x="47625" y="255022"/>
              </a:cxn>
              <a:cxn ang="0">
                <a:pos x="34925" y="80861"/>
              </a:cxn>
              <a:cxn ang="0">
                <a:pos x="0" y="0"/>
              </a:cxn>
              <a:cxn ang="0">
                <a:pos x="66675" y="55981"/>
              </a:cxn>
              <a:cxn ang="0">
                <a:pos x="85725" y="279903"/>
              </a:cxn>
              <a:cxn ang="0">
                <a:pos x="85725" y="640666"/>
              </a:cxn>
              <a:cxn ang="0">
                <a:pos x="95250" y="796168"/>
              </a:cxn>
              <a:cxn ang="0">
                <a:pos x="130175" y="877029"/>
              </a:cxn>
              <a:cxn ang="0">
                <a:pos x="95250" y="951669"/>
              </a:cxn>
              <a:cxn ang="0">
                <a:pos x="85725" y="1113391"/>
              </a:cxn>
              <a:cxn ang="0">
                <a:pos x="85725" y="1443054"/>
              </a:cxn>
              <a:cxn ang="0">
                <a:pos x="79375" y="1629656"/>
              </a:cxn>
              <a:cxn ang="0">
                <a:pos x="50800" y="1722957"/>
              </a:cxn>
              <a:cxn ang="0">
                <a:pos x="0" y="1747837"/>
              </a:cxn>
              <a:cxn ang="0">
                <a:pos x="34925" y="1666976"/>
              </a:cxn>
              <a:cxn ang="0">
                <a:pos x="47625" y="1492815"/>
              </a:cxn>
              <a:cxn ang="0">
                <a:pos x="47625" y="1156931"/>
              </a:cxn>
              <a:cxn ang="0">
                <a:pos x="53975" y="964109"/>
              </a:cxn>
              <a:cxn ang="0">
                <a:pos x="92075" y="877029"/>
              </a:cxn>
              <a:cxn ang="0">
                <a:pos x="53975" y="789948"/>
              </a:cxn>
              <a:cxn ang="0">
                <a:pos x="47625" y="609566"/>
              </a:cxn>
              <a:cxn ang="0">
                <a:pos x="47625" y="255022"/>
              </a:cxn>
            </a:cxnLst>
            <a:rect l="0" t="0" r="0" b="0"/>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3800" name="文本框 6"/>
          <p:cNvSpPr txBox="1"/>
          <p:nvPr/>
        </p:nvSpPr>
        <p:spPr>
          <a:xfrm>
            <a:off x="5122863" y="4144963"/>
            <a:ext cx="4157662" cy="1814830"/>
          </a:xfrm>
          <a:prstGeom prst="rect">
            <a:avLst/>
          </a:prstGeom>
          <a:noFill/>
          <a:ln w="9525">
            <a:noFill/>
          </a:ln>
        </p:spPr>
        <p:txBody>
          <a:bodyPr>
            <a:spAutoFit/>
          </a:bodyPr>
          <a:lstStyle/>
          <a:p>
            <a:pPr lvl="0" eaLnBrk="1" hangingPunct="1"/>
            <a:r>
              <a:rPr lang="zh-CN" altLang="en-US" sz="2800" b="1" dirty="0">
                <a:latin typeface="Arial" panose="020B0604020202020204" pitchFamily="34" charset="0"/>
                <a:ea typeface="宋体" panose="02010600030101010101" pitchFamily="2" charset="-122"/>
              </a:rPr>
              <a:t>重用文官</a:t>
            </a:r>
          </a:p>
          <a:p>
            <a:pPr lvl="0" eaLnBrk="1" hangingPunct="1"/>
            <a:endParaRPr lang="zh-CN" altLang="en-US" sz="2800" b="1" dirty="0">
              <a:latin typeface="Arial" panose="020B0604020202020204" pitchFamily="34" charset="0"/>
              <a:ea typeface="宋体" panose="02010600030101010101" pitchFamily="2" charset="-122"/>
            </a:endParaRPr>
          </a:p>
          <a:p>
            <a:pPr lvl="0" eaLnBrk="1" hangingPunct="1"/>
            <a:r>
              <a:rPr lang="zh-CN" altLang="en-US" sz="2800" b="1">
                <a:solidFill>
                  <a:schemeClr val="tx1"/>
                </a:solidFill>
                <a:latin typeface="Times New Roman" panose="02020603050405020304" pitchFamily="18" charset="0"/>
                <a:ea typeface="宋体" panose="02010600030101010101" pitchFamily="2" charset="-122"/>
                <a:sym typeface="+mn-ea"/>
              </a:rPr>
              <a:t>注重发展文教事业，改革和发展科举制</a:t>
            </a:r>
            <a:endParaRPr lang="zh-CN" altLang="en-US" sz="2800" b="1" dirty="0">
              <a:solidFill>
                <a:schemeClr val="tx1"/>
              </a:solidFill>
              <a:latin typeface="Times New Roman" panose="02020603050405020304" pitchFamily="18" charset="0"/>
              <a:ea typeface="宋体" panose="02010600030101010101" pitchFamily="2" charset="-122"/>
              <a:sym typeface="+mn-ea"/>
            </a:endParaRPr>
          </a:p>
        </p:txBody>
      </p:sp>
      <p:sp>
        <p:nvSpPr>
          <p:cNvPr id="2" name="文本框 1"/>
          <p:cNvSpPr txBox="1"/>
          <p:nvPr/>
        </p:nvSpPr>
        <p:spPr>
          <a:xfrm>
            <a:off x="33655" y="9525"/>
            <a:ext cx="1896745" cy="19380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zh-CN" altLang="en-US" sz="6000" b="1" noProof="0" dirty="0">
                <a:ln>
                  <a:noFill/>
                </a:ln>
                <a:solidFill>
                  <a:srgbClr val="000000"/>
                </a:solidFill>
                <a:effectLst/>
                <a:uLnTx/>
                <a:uFillTx/>
                <a:latin typeface="隶书" pitchFamily="49" charset="-122"/>
                <a:ea typeface="隶书" pitchFamily="49" charset="-122"/>
                <a:cs typeface="+mn-ea"/>
              </a:rPr>
              <a:t>课堂小结</a:t>
            </a:r>
          </a:p>
        </p:txBody>
      </p:sp>
    </p:spTree>
  </p:cSld>
  <p:clrMapOvr>
    <a:masterClrMapping/>
  </p:clrMapOvr>
  <p:transition spd="slow"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D7806B14-690F-46E1-8EBB-6191F330FFFF}"/>
              </a:ext>
            </a:extLst>
          </p:cNvPr>
          <p:cNvSpPr txBox="1">
            <a:spLocks noChangeArrowheads="1"/>
          </p:cNvSpPr>
          <p:nvPr/>
        </p:nvSpPr>
        <p:spPr bwMode="auto">
          <a:xfrm>
            <a:off x="10926763" y="16224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31825">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nSpc>
                <a:spcPct val="90000"/>
              </a:lnSpc>
              <a:spcBef>
                <a:spcPts val="1000"/>
              </a:spcBef>
            </a:pPr>
            <a:endParaRPr lang="zh-CN" altLang="en-US" sz="2800">
              <a:ea typeface="等线" panose="02010600030101010101" pitchFamily="2" charset="-122"/>
            </a:endParaRPr>
          </a:p>
        </p:txBody>
      </p:sp>
      <p:sp>
        <p:nvSpPr>
          <p:cNvPr id="33" name="矩形 32">
            <a:extLst>
              <a:ext uri="{FF2B5EF4-FFF2-40B4-BE49-F238E27FC236}">
                <a16:creationId xmlns:a16="http://schemas.microsoft.com/office/drawing/2014/main" id="{2168D5EB-9D8A-493E-8EE9-C857CF188C21}"/>
              </a:ext>
            </a:extLst>
          </p:cNvPr>
          <p:cNvSpPr/>
          <p:nvPr/>
        </p:nvSpPr>
        <p:spPr>
          <a:xfrm>
            <a:off x="461963" y="1331913"/>
            <a:ext cx="11266487" cy="230187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1017588">
              <a:defRPr>
                <a:solidFill>
                  <a:schemeClr val="tx1"/>
                </a:solidFill>
                <a:latin typeface="等线" panose="02010600030101010101" pitchFamily="2" charset="-122"/>
                <a:cs typeface="方正清刻本悦宋简体" charset="0"/>
              </a:defRPr>
            </a:lvl1pPr>
            <a:lvl2pPr defTabSz="1017588">
              <a:defRPr>
                <a:solidFill>
                  <a:schemeClr val="tx1"/>
                </a:solidFill>
                <a:latin typeface="等线" panose="02010600030101010101" pitchFamily="2" charset="-122"/>
                <a:cs typeface="方正清刻本悦宋简体" charset="0"/>
              </a:defRPr>
            </a:lvl2pPr>
            <a:lvl3pPr defTabSz="1017588">
              <a:defRPr>
                <a:solidFill>
                  <a:schemeClr val="tx1"/>
                </a:solidFill>
                <a:latin typeface="等线" panose="02010600030101010101" pitchFamily="2" charset="-122"/>
                <a:cs typeface="方正清刻本悦宋简体" charset="0"/>
              </a:defRPr>
            </a:lvl3pPr>
            <a:lvl4pPr defTabSz="1017588">
              <a:defRPr>
                <a:solidFill>
                  <a:schemeClr val="tx1"/>
                </a:solidFill>
                <a:latin typeface="等线" panose="02010600030101010101" pitchFamily="2" charset="-122"/>
                <a:cs typeface="方正清刻本悦宋简体" charset="0"/>
              </a:defRPr>
            </a:lvl4pPr>
            <a:lvl5pPr defTabSz="1017588">
              <a:defRPr>
                <a:solidFill>
                  <a:schemeClr val="tx1"/>
                </a:solidFill>
                <a:latin typeface="等线" panose="02010600030101010101" pitchFamily="2" charset="-122"/>
                <a:cs typeface="方正清刻本悦宋简体" charset="0"/>
              </a:defRPr>
            </a:lvl5pPr>
            <a:lvl6pPr defTabSz="1017588" fontAlgn="base">
              <a:spcBef>
                <a:spcPct val="0"/>
              </a:spcBef>
              <a:spcAft>
                <a:spcPct val="0"/>
              </a:spcAft>
              <a:defRPr>
                <a:solidFill>
                  <a:schemeClr val="tx1"/>
                </a:solidFill>
                <a:latin typeface="等线" panose="02010600030101010101" pitchFamily="2" charset="-122"/>
                <a:cs typeface="方正清刻本悦宋简体" charset="0"/>
              </a:defRPr>
            </a:lvl6pPr>
            <a:lvl7pPr defTabSz="1017588" fontAlgn="base">
              <a:spcBef>
                <a:spcPct val="0"/>
              </a:spcBef>
              <a:spcAft>
                <a:spcPct val="0"/>
              </a:spcAft>
              <a:defRPr>
                <a:solidFill>
                  <a:schemeClr val="tx1"/>
                </a:solidFill>
                <a:latin typeface="等线" panose="02010600030101010101" pitchFamily="2" charset="-122"/>
                <a:cs typeface="方正清刻本悦宋简体" charset="0"/>
              </a:defRPr>
            </a:lvl7pPr>
            <a:lvl8pPr defTabSz="1017588" fontAlgn="base">
              <a:spcBef>
                <a:spcPct val="0"/>
              </a:spcBef>
              <a:spcAft>
                <a:spcPct val="0"/>
              </a:spcAft>
              <a:defRPr>
                <a:solidFill>
                  <a:schemeClr val="tx1"/>
                </a:solidFill>
                <a:latin typeface="等线" panose="02010600030101010101" pitchFamily="2" charset="-122"/>
                <a:cs typeface="方正清刻本悦宋简体" charset="0"/>
              </a:defRPr>
            </a:lvl8pPr>
            <a:lvl9pPr defTabSz="1017588" fontAlgn="base">
              <a:spcBef>
                <a:spcPct val="0"/>
              </a:spcBef>
              <a:spcAft>
                <a:spcPct val="0"/>
              </a:spcAft>
              <a:defRPr>
                <a:solidFill>
                  <a:schemeClr val="tx1"/>
                </a:solidFill>
                <a:latin typeface="等线" panose="02010600030101010101" pitchFamily="2" charset="-122"/>
                <a:cs typeface="方正清刻本悦宋简体" charset="0"/>
              </a:defRPr>
            </a:lvl9pPr>
          </a:lstStyle>
          <a:p>
            <a:pPr algn="ctr"/>
            <a:endParaRPr lang="zh-CN" altLang="en-US">
              <a:solidFill>
                <a:srgbClr val="FFFFFF"/>
              </a:solidFill>
              <a:ea typeface="等线" panose="02010600030101010101" pitchFamily="2" charset="-122"/>
            </a:endParaRPr>
          </a:p>
        </p:txBody>
      </p:sp>
      <p:sp>
        <p:nvSpPr>
          <p:cNvPr id="21" name="TextBox 20">
            <a:extLst>
              <a:ext uri="{FF2B5EF4-FFF2-40B4-BE49-F238E27FC236}">
                <a16:creationId xmlns:a16="http://schemas.microsoft.com/office/drawing/2014/main" id="{3266A47E-666B-46F6-B67D-68BCA997C20F}"/>
              </a:ext>
            </a:extLst>
          </p:cNvPr>
          <p:cNvSpPr txBox="1"/>
          <p:nvPr/>
        </p:nvSpPr>
        <p:spPr>
          <a:xfrm>
            <a:off x="758825" y="319088"/>
            <a:ext cx="3338513" cy="460375"/>
          </a:xfrm>
          <a:prstGeom prst="rect">
            <a:avLst/>
          </a:prstGeom>
          <a:noFill/>
        </p:spPr>
        <p:txBody>
          <a:bodyPr>
            <a:spAutoFit/>
          </a:bodyPr>
          <a:lstStyle/>
          <a:p>
            <a:pPr defTabSz="1017905" fontAlgn="auto">
              <a:defRPr/>
            </a:pPr>
            <a:r>
              <a:rPr lang="zh-CN" altLang="en-US" sz="2400" b="1" noProof="1">
                <a:solidFill>
                  <a:schemeClr val="accent4"/>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人教版</a:t>
            </a:r>
            <a:r>
              <a:rPr lang="en-US" altLang="zh-CN" sz="2400" b="1" noProof="1">
                <a:solidFill>
                  <a:schemeClr val="accent4"/>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a:t>
            </a:r>
            <a:r>
              <a:rPr lang="zh-CN" altLang="en-US" sz="2400" b="1" noProof="1">
                <a:solidFill>
                  <a:schemeClr val="accent4"/>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七年级下册</a:t>
            </a:r>
          </a:p>
        </p:txBody>
      </p:sp>
      <p:pic>
        <p:nvPicPr>
          <p:cNvPr id="34" name="Picture 2" descr="C:\DOCUME~1\ADMINI~1\LOCALS~1\Temp\ksohtml\wps_clip_image-23322.png">
            <a:extLst>
              <a:ext uri="{FF2B5EF4-FFF2-40B4-BE49-F238E27FC236}">
                <a16:creationId xmlns:a16="http://schemas.microsoft.com/office/drawing/2014/main" id="{B7DA9F20-10E4-4084-B7BE-EA1EA856192F}"/>
              </a:ext>
            </a:extLst>
          </p:cNvPr>
          <p:cNvPicPr>
            <a:picLocks noChangeAspect="1" noChangeArrowheads="1"/>
          </p:cNvPicPr>
          <p:nvPr/>
        </p:nvPicPr>
        <p:blipFill>
          <a:blip r:embed="rId3"/>
          <a:srcRect/>
          <a:stretch>
            <a:fillRect/>
          </a:stretch>
        </p:blipFill>
        <p:spPr bwMode="auto">
          <a:xfrm>
            <a:off x="2054225" y="860425"/>
            <a:ext cx="746125" cy="322263"/>
          </a:xfrm>
          <a:prstGeom prst="rect">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 descr="C:\DOCUME~1\ADMINI~1\LOCALS~1\Temp\ksohtml\wps_clip_image-23322.png">
            <a:extLst>
              <a:ext uri="{FF2B5EF4-FFF2-40B4-BE49-F238E27FC236}">
                <a16:creationId xmlns:a16="http://schemas.microsoft.com/office/drawing/2014/main" id="{538087D8-E28B-4E13-85AF-776D55CAA6E4}"/>
              </a:ext>
            </a:extLst>
          </p:cNvPr>
          <p:cNvPicPr>
            <a:picLocks noChangeAspect="1" noChangeArrowheads="1"/>
          </p:cNvPicPr>
          <p:nvPr/>
        </p:nvPicPr>
        <p:blipFill>
          <a:blip r:embed="rId3"/>
          <a:srcRect/>
          <a:stretch>
            <a:fillRect/>
          </a:stretch>
        </p:blipFill>
        <p:spPr bwMode="auto">
          <a:xfrm>
            <a:off x="3238500" y="779463"/>
            <a:ext cx="1030288" cy="411162"/>
          </a:xfrm>
          <a:prstGeom prst="rect">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图片 27" descr="t01569123e300551b1c.jpg">
            <a:extLst>
              <a:ext uri="{FF2B5EF4-FFF2-40B4-BE49-F238E27FC236}">
                <a16:creationId xmlns:a16="http://schemas.microsoft.com/office/drawing/2014/main" id="{F0E8DB02-3DEB-4107-B6B9-A8399AB60B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71094" r="15384" b="10156"/>
          <a:stretch>
            <a:fillRect/>
          </a:stretch>
        </p:blipFill>
        <p:spPr bwMode="auto">
          <a:xfrm>
            <a:off x="2054225" y="3833813"/>
            <a:ext cx="8143875"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23">
            <a:extLst>
              <a:ext uri="{FF2B5EF4-FFF2-40B4-BE49-F238E27FC236}">
                <a16:creationId xmlns:a16="http://schemas.microsoft.com/office/drawing/2014/main" id="{D4AF4364-5EB8-41B1-B5F3-44EC1DD48E8F}"/>
              </a:ext>
            </a:extLst>
          </p:cNvPr>
          <p:cNvSpPr/>
          <p:nvPr/>
        </p:nvSpPr>
        <p:spPr>
          <a:xfrm>
            <a:off x="2271043" y="3879876"/>
            <a:ext cx="7287078" cy="489889"/>
          </a:xfrm>
          <a:prstGeom prst="rect">
            <a:avLst/>
          </a:prstGeom>
          <a:noFill/>
          <a:ln>
            <a:noFill/>
          </a:ln>
          <a:effectLst>
            <a:glow rad="63500">
              <a:schemeClr val="accent6">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17905" fontAlgn="auto">
              <a:defRPr/>
            </a:pPr>
            <a:endParaRPr lang="zh-CN" altLang="en-US" sz="2400" noProof="1">
              <a:solidFill>
                <a:prstClr val="white"/>
              </a:solidFill>
            </a:endParaRPr>
          </a:p>
        </p:txBody>
      </p:sp>
      <p:sp>
        <p:nvSpPr>
          <p:cNvPr id="7176" name="TextBox 22">
            <a:extLst>
              <a:ext uri="{FF2B5EF4-FFF2-40B4-BE49-F238E27FC236}">
                <a16:creationId xmlns:a16="http://schemas.microsoft.com/office/drawing/2014/main" id="{2932ABE8-E3E5-444A-A72C-5C04794D504C}"/>
              </a:ext>
            </a:extLst>
          </p:cNvPr>
          <p:cNvSpPr txBox="1">
            <a:spLocks noChangeArrowheads="1"/>
          </p:cNvSpPr>
          <p:nvPr/>
        </p:nvSpPr>
        <p:spPr bwMode="auto">
          <a:xfrm>
            <a:off x="2800350" y="3908425"/>
            <a:ext cx="75072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FFFFFF"/>
                </a:solidFill>
                <a:latin typeface="华文新魏" panose="02010800040101010101" pitchFamily="2" charset="-122"/>
                <a:ea typeface="华文新魏" panose="02010800040101010101" pitchFamily="2" charset="-122"/>
              </a:rPr>
              <a:t>第二单元   辽宋夏金元时 期：民族关系发展和社会变化</a:t>
            </a:r>
          </a:p>
        </p:txBody>
      </p:sp>
      <p:sp>
        <p:nvSpPr>
          <p:cNvPr id="3" name="TextBox 29">
            <a:extLst>
              <a:ext uri="{FF2B5EF4-FFF2-40B4-BE49-F238E27FC236}">
                <a16:creationId xmlns:a16="http://schemas.microsoft.com/office/drawing/2014/main" id="{7BBE54B8-2CF5-43AA-B8A6-97DABFC11392}"/>
              </a:ext>
            </a:extLst>
          </p:cNvPr>
          <p:cNvSpPr txBox="1"/>
          <p:nvPr/>
        </p:nvSpPr>
        <p:spPr>
          <a:xfrm>
            <a:off x="4040188" y="5011738"/>
            <a:ext cx="3748087" cy="619125"/>
          </a:xfrm>
          <a:prstGeom prst="rect">
            <a:avLst/>
          </a:prstGeom>
          <a:noFill/>
        </p:spPr>
        <p:txBody>
          <a:bodyPr wrap="none">
            <a:spAutoFit/>
          </a:bodyPr>
          <a:lstStyle/>
          <a:p>
            <a:pPr algn="ctr" fontAlgn="auto">
              <a:spcBef>
                <a:spcPct val="50000"/>
              </a:spcBef>
              <a:buFont typeface="Arial" panose="020B0604020202020204" pitchFamily="34" charset="0"/>
              <a:buNone/>
              <a:defRPr/>
            </a:pPr>
            <a:r>
              <a:rPr lang="zh-CN" altLang="en-US" sz="3430" b="1" noProof="1">
                <a:solidFill>
                  <a:srgbClr val="660033"/>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cs typeface="+mn-cs"/>
              </a:rPr>
              <a:t>第</a:t>
            </a:r>
            <a:r>
              <a:rPr lang="en-US" altLang="zh-CN" sz="3430" b="1" noProof="1">
                <a:solidFill>
                  <a:srgbClr val="660033"/>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cs typeface="+mn-cs"/>
              </a:rPr>
              <a:t>6 </a:t>
            </a:r>
            <a:r>
              <a:rPr lang="zh-CN" altLang="en-US" sz="3430" b="1" noProof="1">
                <a:solidFill>
                  <a:srgbClr val="660033"/>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cs typeface="+mn-cs"/>
              </a:rPr>
              <a:t>课  </a:t>
            </a:r>
            <a:r>
              <a:rPr lang="zh-CN" altLang="en-US" sz="3430" b="1" noProof="1">
                <a:solidFill>
                  <a:srgbClr val="660033"/>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cs typeface="+mn-cs"/>
                <a:sym typeface="+mn-ea"/>
              </a:rPr>
              <a:t>北宋的政治</a:t>
            </a:r>
            <a:endParaRPr lang="zh-CN" altLang="en-US" sz="3430" b="1" noProof="1">
              <a:solidFill>
                <a:srgbClr val="660033"/>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sym typeface="+mn-ea"/>
            </a:endParaRPr>
          </a:p>
        </p:txBody>
      </p:sp>
      <p:pic>
        <p:nvPicPr>
          <p:cNvPr id="7178" name="图片 119829" descr="宋太祖">
            <a:extLst>
              <a:ext uri="{FF2B5EF4-FFF2-40B4-BE49-F238E27FC236}">
                <a16:creationId xmlns:a16="http://schemas.microsoft.com/office/drawing/2014/main" id="{E048885F-16CC-4B6B-81E6-5BC9866A3F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963" y="1393825"/>
            <a:ext cx="1871662"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9" name="图片 38915" descr="10381125">
            <a:extLst>
              <a:ext uri="{FF2B5EF4-FFF2-40B4-BE49-F238E27FC236}">
                <a16:creationId xmlns:a16="http://schemas.microsoft.com/office/drawing/2014/main" id="{E18F73B2-65F0-4154-80C2-64AE5E4BA1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2663" y="1400175"/>
            <a:ext cx="2705100"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0" name="图片 1">
            <a:extLst>
              <a:ext uri="{FF2B5EF4-FFF2-40B4-BE49-F238E27FC236}">
                <a16:creationId xmlns:a16="http://schemas.microsoft.com/office/drawing/2014/main" id="{FEE62560-1945-4D6E-BCF8-90FCE9818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2525" y="1400175"/>
            <a:ext cx="2955925"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1" name="图片 3">
            <a:extLst>
              <a:ext uri="{FF2B5EF4-FFF2-40B4-BE49-F238E27FC236}">
                <a16:creationId xmlns:a16="http://schemas.microsoft.com/office/drawing/2014/main" id="{67328B02-595B-4DFA-9ED5-E67D45C4B5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4900" y="1400175"/>
            <a:ext cx="3687763"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13">
            <a:extLst>
              <a:ext uri="{FF2B5EF4-FFF2-40B4-BE49-F238E27FC236}">
                <a16:creationId xmlns:a16="http://schemas.microsoft.com/office/drawing/2014/main" id="{D3FDCBA1-D222-40BC-8AE8-F4CD65004FF0}"/>
              </a:ext>
            </a:extLst>
          </p:cNvPr>
          <p:cNvSpPr txBox="1"/>
          <p:nvPr/>
        </p:nvSpPr>
        <p:spPr>
          <a:xfrm>
            <a:off x="9031606" y="73657"/>
            <a:ext cx="1973580" cy="706755"/>
          </a:xfrm>
          <a:prstGeom prst="rect">
            <a:avLst/>
          </a:prstGeom>
          <a:noFill/>
        </p:spPr>
        <p:txBody>
          <a:bodyPr>
            <a:spAutoFit/>
            <a:scene3d>
              <a:camera prst="orthographicFront"/>
              <a:lightRig rig="threePt" dir="t"/>
            </a:scene3d>
          </a:bodyPr>
          <a:lstStyle/>
          <a:p>
            <a:pPr algn="ctr" fontAlgn="auto"/>
            <a:r>
              <a:rPr lang="zh-CN" altLang="en-US" sz="2000" b="1" noProof="1">
                <a:solidFill>
                  <a:schemeClr val="accent4">
                    <a:lumMod val="50000"/>
                  </a:schemeClr>
                </a:solidFill>
                <a:latin typeface="微软雅黑" panose="020B0503020204020204" charset="-122"/>
                <a:ea typeface="微软雅黑" panose="020B0503020204020204" charset="-122"/>
                <a:cs typeface="+mn-cs"/>
              </a:rPr>
              <a:t>第二单元</a:t>
            </a:r>
            <a:endParaRPr lang="zh-CN" altLang="en-US" sz="2000" b="1" noProof="1">
              <a:solidFill>
                <a:schemeClr val="accent4">
                  <a:lumMod val="50000"/>
                </a:schemeClr>
              </a:solidFill>
              <a:latin typeface="微软雅黑" panose="020B0503020204020204" charset="-122"/>
              <a:ea typeface="微软雅黑" panose="020B0503020204020204" charset="-122"/>
            </a:endParaRPr>
          </a:p>
          <a:p>
            <a:pPr fontAlgn="auto"/>
            <a:r>
              <a:rPr lang="zh-CN" altLang="en-US" sz="2000" b="1" noProof="1">
                <a:solidFill>
                  <a:schemeClr val="accent4">
                    <a:lumMod val="50000"/>
                  </a:schemeClr>
                </a:solidFill>
                <a:latin typeface="微软雅黑" panose="020B0503020204020204" charset="-122"/>
                <a:ea typeface="微软雅黑" panose="020B0503020204020204" charset="-122"/>
                <a:cs typeface="+mn-cs"/>
              </a:rPr>
              <a:t>辽宋夏金元时期</a:t>
            </a:r>
            <a:endParaRPr lang="zh-CN" altLang="en-US" sz="2000" b="1" noProof="1">
              <a:solidFill>
                <a:schemeClr val="accent4">
                  <a:lumMod val="50000"/>
                </a:schemeClr>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nodePh="1">
                                  <p:stCondLst>
                                    <p:cond delay="0"/>
                                  </p:stCondLst>
                                  <p:endCondLst>
                                    <p:cond evt="begin" delay="0"/>
                                  </p:end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35" y="0"/>
            <a:ext cx="12191365" cy="6858635"/>
          </a:xfrm>
          <a:prstGeom prst="rect">
            <a:avLst/>
          </a:prstGeom>
        </p:spPr>
      </p:pic>
      <p:sp>
        <p:nvSpPr>
          <p:cNvPr id="81921" name="文本框 4103"/>
          <p:cNvSpPr txBox="1"/>
          <p:nvPr/>
        </p:nvSpPr>
        <p:spPr>
          <a:xfrm>
            <a:off x="2139950" y="297180"/>
            <a:ext cx="1854200" cy="586105"/>
          </a:xfrm>
          <a:prstGeom prst="rect">
            <a:avLst/>
          </a:prstGeom>
        </p:spPr>
        <p:style>
          <a:lnRef idx="1">
            <a:schemeClr val="accent4"/>
          </a:lnRef>
          <a:fillRef idx="2">
            <a:schemeClr val="accent4"/>
          </a:fillRef>
          <a:effectRef idx="1">
            <a:schemeClr val="accent4"/>
          </a:effectRef>
          <a:fontRef idx="minor">
            <a:schemeClr val="dk1"/>
          </a:fontRef>
        </p:style>
        <p:txBody>
          <a:bodyPr wrap="square" lIns="90170" tIns="46990" rIns="90170" bIns="46990" anchor="t">
            <a:spAutoFit/>
          </a:bodyPr>
          <a:lstStyle/>
          <a:p>
            <a:r>
              <a:rPr lang="zh-CN" altLang="en-US" sz="3200" b="1" dirty="0">
                <a:solidFill>
                  <a:srgbClr val="006666"/>
                </a:solidFill>
                <a:latin typeface="Arial" panose="020B0604020202020204" pitchFamily="34" charset="0"/>
                <a:ea typeface="方正姚体" pitchFamily="2" charset="-122"/>
              </a:rPr>
              <a:t>当堂</a:t>
            </a:r>
            <a:r>
              <a:rPr lang="zh-CN" altLang="zh-CN" sz="3200" b="1" dirty="0">
                <a:solidFill>
                  <a:srgbClr val="006666"/>
                </a:solidFill>
                <a:latin typeface="Arial" panose="020B0604020202020204" pitchFamily="34" charset="0"/>
                <a:ea typeface="方正姚体" pitchFamily="2" charset="-122"/>
              </a:rPr>
              <a:t>训练</a:t>
            </a:r>
          </a:p>
        </p:txBody>
      </p:sp>
      <p:sp>
        <p:nvSpPr>
          <p:cNvPr id="81922" name="文本框 99"/>
          <p:cNvSpPr txBox="1"/>
          <p:nvPr/>
        </p:nvSpPr>
        <p:spPr>
          <a:xfrm>
            <a:off x="2279650" y="1098550"/>
            <a:ext cx="7356475" cy="2061210"/>
          </a:xfrm>
          <a:prstGeom prst="rect">
            <a:avLst/>
          </a:prstGeom>
          <a:noFill/>
          <a:ln w="9525">
            <a:noFill/>
          </a:ln>
        </p:spPr>
        <p:txBody>
          <a:bodyPr anchor="t">
            <a:spAutoFit/>
          </a:bodyPr>
          <a:lstStyle/>
          <a:p>
            <a:r>
              <a:rPr lang="en-US" altLang="zh-CN" sz="3200" b="1" dirty="0">
                <a:latin typeface="宋体" panose="02010600030101010101" pitchFamily="2" charset="-122"/>
                <a:ea typeface="宋体" panose="02010600030101010101" pitchFamily="2" charset="-122"/>
              </a:rPr>
              <a:t>1.“</a:t>
            </a:r>
            <a:r>
              <a:rPr lang="zh-CN" altLang="en-US" sz="3200" b="1" dirty="0">
                <a:latin typeface="宋体" panose="02010600030101010101" pitchFamily="2" charset="-122"/>
                <a:ea typeface="宋体" panose="02010600030101010101" pitchFamily="2" charset="-122"/>
              </a:rPr>
              <a:t>陈桥兵变”讲的是下列哪一个人的历史故事  （    ）       </a:t>
            </a:r>
          </a:p>
          <a:p>
            <a:r>
              <a:rPr lang="en-US" altLang="zh-CN" sz="3200" b="1" dirty="0">
                <a:latin typeface="宋体" panose="02010600030101010101" pitchFamily="2" charset="-122"/>
                <a:ea typeface="宋体" panose="02010600030101010101" pitchFamily="2" charset="-122"/>
              </a:rPr>
              <a:t>A</a:t>
            </a:r>
            <a:r>
              <a:rPr lang="zh-CN" altLang="en-US" sz="3200" b="1" dirty="0">
                <a:latin typeface="宋体" panose="02010600030101010101" pitchFamily="2" charset="-122"/>
                <a:ea typeface="宋体" panose="02010600030101010101" pitchFamily="2" charset="-122"/>
              </a:rPr>
              <a:t>．宋太祖      </a:t>
            </a:r>
            <a:r>
              <a:rPr lang="en-US" altLang="zh-CN" sz="3200" b="1" dirty="0">
                <a:latin typeface="宋体" panose="02010600030101010101" pitchFamily="2" charset="-122"/>
                <a:ea typeface="宋体" panose="02010600030101010101" pitchFamily="2" charset="-122"/>
              </a:rPr>
              <a:t>B</a:t>
            </a:r>
            <a:r>
              <a:rPr lang="zh-CN" altLang="en-US" sz="3200" b="1" dirty="0">
                <a:latin typeface="宋体" panose="02010600030101010101" pitchFamily="2" charset="-122"/>
                <a:ea typeface="宋体" panose="02010600030101010101" pitchFamily="2" charset="-122"/>
              </a:rPr>
              <a:t>．宋太宗</a:t>
            </a:r>
          </a:p>
          <a:p>
            <a:r>
              <a:rPr lang="en-US" altLang="zh-CN" sz="3200" b="1" dirty="0">
                <a:latin typeface="宋体" panose="02010600030101010101" pitchFamily="2" charset="-122"/>
                <a:ea typeface="宋体" panose="02010600030101010101" pitchFamily="2" charset="-122"/>
              </a:rPr>
              <a:t>C</a:t>
            </a:r>
            <a:r>
              <a:rPr lang="zh-CN" altLang="en-US" sz="3200" b="1" dirty="0">
                <a:latin typeface="宋体" panose="02010600030101010101" pitchFamily="2" charset="-122"/>
                <a:ea typeface="宋体" panose="02010600030101010101" pitchFamily="2" charset="-122"/>
              </a:rPr>
              <a:t>．宋真宗      </a:t>
            </a:r>
            <a:r>
              <a:rPr lang="en-US" altLang="zh-CN" sz="3200" b="1" dirty="0">
                <a:latin typeface="宋体" panose="02010600030101010101" pitchFamily="2" charset="-122"/>
                <a:ea typeface="宋体" panose="02010600030101010101" pitchFamily="2" charset="-122"/>
              </a:rPr>
              <a:t>D</a:t>
            </a:r>
            <a:r>
              <a:rPr lang="zh-CN" altLang="en-US" sz="3200" b="1" dirty="0">
                <a:latin typeface="宋体" panose="02010600030101010101" pitchFamily="2" charset="-122"/>
                <a:ea typeface="宋体" panose="02010600030101010101" pitchFamily="2" charset="-122"/>
              </a:rPr>
              <a:t>．宋神宗</a:t>
            </a:r>
          </a:p>
        </p:txBody>
      </p:sp>
      <p:sp>
        <p:nvSpPr>
          <p:cNvPr id="81923" name="文本框 1"/>
          <p:cNvSpPr txBox="1"/>
          <p:nvPr/>
        </p:nvSpPr>
        <p:spPr>
          <a:xfrm>
            <a:off x="2279650" y="3201988"/>
            <a:ext cx="7515225" cy="2553335"/>
          </a:xfrm>
          <a:prstGeom prst="rect">
            <a:avLst/>
          </a:prstGeom>
          <a:noFill/>
          <a:ln w="9525">
            <a:noFill/>
          </a:ln>
        </p:spPr>
        <p:txBody>
          <a:bodyPr anchor="t">
            <a:spAutoFit/>
          </a:bodyPr>
          <a:lstStyle/>
          <a:p>
            <a:r>
              <a:rPr lang="en-US" altLang="zh-CN" sz="3200" b="1" dirty="0">
                <a:latin typeface="宋体" panose="02010600030101010101" pitchFamily="2" charset="-122"/>
                <a:ea typeface="宋体" panose="02010600030101010101" pitchFamily="2" charset="-122"/>
              </a:rPr>
              <a:t>2.“</a:t>
            </a:r>
            <a:r>
              <a:rPr lang="zh-CN" altLang="en-US" sz="3200" b="1" dirty="0">
                <a:latin typeface="宋体" panose="02010600030101010101" pitchFamily="2" charset="-122"/>
                <a:ea typeface="宋体" panose="02010600030101010101" pitchFamily="2" charset="-122"/>
              </a:rPr>
              <a:t>朝廷在故都时，实仰东南财赋，而吴中又为东南之根柢．语曰：‘苏湖熟，天下足’”南宋诗人陆游这段话中的“故都”是指（　　）</a:t>
            </a:r>
          </a:p>
          <a:p>
            <a:r>
              <a:rPr lang="en-US" altLang="zh-CN" sz="3200" b="1" dirty="0">
                <a:latin typeface="宋体" panose="02010600030101010101" pitchFamily="2" charset="-122"/>
                <a:ea typeface="宋体" panose="02010600030101010101" pitchFamily="2" charset="-122"/>
              </a:rPr>
              <a:t>A</a:t>
            </a:r>
            <a:r>
              <a:rPr lang="zh-CN" altLang="en-US" sz="3200" b="1" dirty="0">
                <a:latin typeface="宋体" panose="02010600030101010101" pitchFamily="2" charset="-122"/>
                <a:ea typeface="宋体" panose="02010600030101010101" pitchFamily="2" charset="-122"/>
              </a:rPr>
              <a:t>．长安 </a:t>
            </a:r>
            <a:r>
              <a:rPr lang="en-US" altLang="zh-CN" sz="3200" b="1" dirty="0">
                <a:latin typeface="宋体" panose="02010600030101010101" pitchFamily="2" charset="-122"/>
                <a:ea typeface="宋体" panose="02010600030101010101" pitchFamily="2" charset="-122"/>
              </a:rPr>
              <a:t>B</a:t>
            </a:r>
            <a:r>
              <a:rPr lang="zh-CN" altLang="en-US" sz="3200" b="1" dirty="0">
                <a:latin typeface="宋体" panose="02010600030101010101" pitchFamily="2" charset="-122"/>
                <a:ea typeface="宋体" panose="02010600030101010101" pitchFamily="2" charset="-122"/>
              </a:rPr>
              <a:t>．临安 </a:t>
            </a:r>
            <a:r>
              <a:rPr lang="en-US" altLang="zh-CN" sz="3200" b="1" dirty="0">
                <a:latin typeface="宋体" panose="02010600030101010101" pitchFamily="2" charset="-122"/>
                <a:ea typeface="宋体" panose="02010600030101010101" pitchFamily="2" charset="-122"/>
              </a:rPr>
              <a:t>C.</a:t>
            </a:r>
            <a:r>
              <a:rPr lang="zh-CN" altLang="en-US" sz="3200" b="1" dirty="0">
                <a:latin typeface="宋体" panose="02010600030101010101" pitchFamily="2" charset="-122"/>
                <a:ea typeface="宋体" panose="02010600030101010101" pitchFamily="2" charset="-122"/>
              </a:rPr>
              <a:t>建康 </a:t>
            </a:r>
            <a:r>
              <a:rPr lang="en-US" altLang="zh-CN" sz="3200" b="1" dirty="0">
                <a:latin typeface="宋体" panose="02010600030101010101" pitchFamily="2" charset="-122"/>
                <a:ea typeface="宋体" panose="02010600030101010101" pitchFamily="2" charset="-122"/>
              </a:rPr>
              <a:t>D</a:t>
            </a:r>
            <a:r>
              <a:rPr lang="zh-CN" altLang="en-US" sz="3200" b="1" dirty="0">
                <a:latin typeface="宋体" panose="02010600030101010101" pitchFamily="2" charset="-122"/>
                <a:ea typeface="宋体" panose="02010600030101010101" pitchFamily="2" charset="-122"/>
              </a:rPr>
              <a:t>．东京</a:t>
            </a:r>
          </a:p>
        </p:txBody>
      </p:sp>
      <p:sp>
        <p:nvSpPr>
          <p:cNvPr id="149507" name="Text Box 3"/>
          <p:cNvSpPr txBox="1"/>
          <p:nvPr/>
        </p:nvSpPr>
        <p:spPr>
          <a:xfrm>
            <a:off x="4823302" y="1452563"/>
            <a:ext cx="622935" cy="829945"/>
          </a:xfrm>
          <a:prstGeom prst="rect">
            <a:avLst/>
          </a:prstGeom>
          <a:noFill/>
          <a:ln w="9525">
            <a:noFill/>
          </a:ln>
        </p:spPr>
        <p:txBody>
          <a:bodyPr wrap="none" anchor="t">
            <a:spAutoFit/>
          </a:bodyPr>
          <a:lstStyle/>
          <a:p>
            <a:pPr algn="ctr"/>
            <a:r>
              <a:rPr lang="en-US" altLang="zh-CN" sz="4800" b="1" dirty="0">
                <a:solidFill>
                  <a:srgbClr val="FF0000"/>
                </a:solidFill>
                <a:latin typeface="Times New Roman" panose="02020603050405020304" pitchFamily="18" charset="0"/>
                <a:ea typeface="宋体" panose="02010600030101010101" pitchFamily="2" charset="-122"/>
              </a:rPr>
              <a:t>A</a:t>
            </a:r>
          </a:p>
        </p:txBody>
      </p:sp>
      <p:sp>
        <p:nvSpPr>
          <p:cNvPr id="3" name="Text Box 3"/>
          <p:cNvSpPr txBox="1"/>
          <p:nvPr/>
        </p:nvSpPr>
        <p:spPr>
          <a:xfrm>
            <a:off x="5446396" y="4437063"/>
            <a:ext cx="622935" cy="829945"/>
          </a:xfrm>
          <a:prstGeom prst="rect">
            <a:avLst/>
          </a:prstGeom>
          <a:noFill/>
          <a:ln w="9525">
            <a:noFill/>
          </a:ln>
        </p:spPr>
        <p:txBody>
          <a:bodyPr wrap="none" anchor="t">
            <a:spAutoFit/>
          </a:bodyPr>
          <a:lstStyle/>
          <a:p>
            <a:pPr algn="ctr"/>
            <a:r>
              <a:rPr lang="en-US" altLang="zh-CN" sz="4800" b="1" dirty="0">
                <a:solidFill>
                  <a:srgbClr val="FF0000"/>
                </a:solidFill>
                <a:latin typeface="Times New Roman" panose="02020603050405020304" pitchFamily="18" charset="0"/>
                <a:ea typeface="宋体" panose="02010600030101010101" pitchFamily="2" charset="-122"/>
              </a:rPr>
              <a:t>D</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9507"/>
                                        </p:tgtEl>
                                        <p:attrNameLst>
                                          <p:attrName>style.visibility</p:attrName>
                                        </p:attrNameLst>
                                      </p:cBhvr>
                                      <p:to>
                                        <p:strVal val="visible"/>
                                      </p:to>
                                    </p:set>
                                    <p:anim calcmode="lin" valueType="num">
                                      <p:cBhvr>
                                        <p:cTn id="7" dur="500" fill="hold"/>
                                        <p:tgtEl>
                                          <p:spTgt spid="149507"/>
                                        </p:tgtEl>
                                        <p:attrNameLst>
                                          <p:attrName>ppt_x</p:attrName>
                                        </p:attrNameLst>
                                      </p:cBhvr>
                                      <p:tavLst>
                                        <p:tav tm="0">
                                          <p:val>
                                            <p:strVal val="1+#ppt_w/2"/>
                                          </p:val>
                                        </p:tav>
                                        <p:tav tm="100000">
                                          <p:val>
                                            <p:strVal val="#ppt_x"/>
                                          </p:val>
                                        </p:tav>
                                      </p:tavLst>
                                    </p:anim>
                                    <p:anim calcmode="lin" valueType="num">
                                      <p:cBhvr>
                                        <p:cTn id="8" dur="500" fill="hold"/>
                                        <p:tgtEl>
                                          <p:spTgt spid="14950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1+#ppt_w/2"/>
                                          </p:val>
                                        </p:tav>
                                        <p:tav tm="100000">
                                          <p:val>
                                            <p:strVal val="#ppt_x"/>
                                          </p:val>
                                        </p:tav>
                                      </p:tavLst>
                                    </p:anim>
                                    <p:anim calcmode="lin" valueType="num">
                                      <p:cBhvr>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7"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635" y="0"/>
            <a:ext cx="12191365" cy="6858635"/>
          </a:xfrm>
          <a:prstGeom prst="rect">
            <a:avLst/>
          </a:prstGeom>
        </p:spPr>
      </p:pic>
      <p:sp>
        <p:nvSpPr>
          <p:cNvPr id="82945" name="文本框 1"/>
          <p:cNvSpPr txBox="1"/>
          <p:nvPr/>
        </p:nvSpPr>
        <p:spPr>
          <a:xfrm>
            <a:off x="2489200" y="1003300"/>
            <a:ext cx="7226300" cy="4523105"/>
          </a:xfrm>
          <a:prstGeom prst="rect">
            <a:avLst/>
          </a:prstGeom>
          <a:noFill/>
          <a:ln w="9525">
            <a:noFill/>
          </a:ln>
        </p:spPr>
        <p:txBody>
          <a:bodyPr anchor="t">
            <a:spAutoFit/>
          </a:bodyPr>
          <a:lstStyle/>
          <a:p>
            <a:pPr>
              <a:lnSpc>
                <a:spcPct val="150000"/>
              </a:lnSpc>
            </a:pPr>
            <a:r>
              <a:rPr lang="en-US" altLang="zh-CN" sz="3200" b="1" dirty="0">
                <a:latin typeface="黑体" panose="02010609060101010101" pitchFamily="2" charset="-122"/>
                <a:ea typeface="黑体" panose="02010609060101010101" pitchFamily="2" charset="-122"/>
              </a:rPr>
              <a:t>3.下列与科举有关的措施</a:t>
            </a:r>
            <a:r>
              <a:rPr lang="zh-CN" altLang="en-US" sz="3200" b="1" dirty="0">
                <a:latin typeface="黑体" panose="02010609060101010101" pitchFamily="2" charset="-122"/>
                <a:ea typeface="黑体" panose="02010609060101010101" pitchFamily="2" charset="-122"/>
              </a:rPr>
              <a:t>，</a:t>
            </a:r>
            <a:r>
              <a:rPr lang="en-US" altLang="zh-CN" sz="3200" b="1" dirty="0">
                <a:latin typeface="黑体" panose="02010609060101010101" pitchFamily="2" charset="-122"/>
                <a:ea typeface="黑体" panose="02010609060101010101" pitchFamily="2" charset="-122"/>
              </a:rPr>
              <a:t>出现在宋朝</a:t>
            </a:r>
          </a:p>
          <a:p>
            <a:pPr>
              <a:lnSpc>
                <a:spcPct val="150000"/>
              </a:lnSpc>
            </a:pPr>
            <a:r>
              <a:rPr lang="en-US" altLang="zh-CN" sz="3200" b="1" dirty="0">
                <a:latin typeface="黑体" panose="02010609060101010101" pitchFamily="2" charset="-122"/>
                <a:ea typeface="黑体" panose="02010609060101010101" pitchFamily="2" charset="-122"/>
              </a:rPr>
              <a:t>  的是（     ）</a:t>
            </a:r>
          </a:p>
          <a:p>
            <a:pPr>
              <a:lnSpc>
                <a:spcPct val="150000"/>
              </a:lnSpc>
            </a:pPr>
            <a:r>
              <a:rPr lang="en-US" altLang="zh-CN" sz="3200" b="1" dirty="0">
                <a:latin typeface="黑体" panose="02010609060101010101" pitchFamily="2" charset="-122"/>
                <a:ea typeface="黑体" panose="02010609060101010101" pitchFamily="2" charset="-122"/>
              </a:rPr>
              <a:t>  A.创立考试办法选拔官员</a:t>
            </a:r>
          </a:p>
          <a:p>
            <a:pPr>
              <a:lnSpc>
                <a:spcPct val="150000"/>
              </a:lnSpc>
            </a:pPr>
            <a:r>
              <a:rPr lang="en-US" altLang="zh-CN" sz="3200" b="1" dirty="0">
                <a:latin typeface="黑体" panose="02010609060101010101" pitchFamily="2" charset="-122"/>
                <a:ea typeface="黑体" panose="02010609060101010101" pitchFamily="2" charset="-122"/>
              </a:rPr>
              <a:t>  </a:t>
            </a:r>
            <a:r>
              <a:rPr lang="en-US" altLang="zh-CN" sz="3200" b="1" dirty="0">
                <a:latin typeface="黑体" panose="02010609060101010101" pitchFamily="2" charset="-122"/>
                <a:ea typeface="黑体" panose="02010609060101010101" pitchFamily="2" charset="-122"/>
                <a:sym typeface="宋体" panose="02010600030101010101" pitchFamily="2" charset="-122"/>
              </a:rPr>
              <a:t>B.开创进士科</a:t>
            </a:r>
            <a:endParaRPr lang="en-US" altLang="zh-CN" sz="3200" b="1" dirty="0">
              <a:latin typeface="黑体" panose="02010609060101010101" pitchFamily="2" charset="-122"/>
              <a:ea typeface="黑体" panose="02010609060101010101" pitchFamily="2" charset="-122"/>
            </a:endParaRPr>
          </a:p>
          <a:p>
            <a:pPr>
              <a:lnSpc>
                <a:spcPct val="150000"/>
              </a:lnSpc>
            </a:pPr>
            <a:r>
              <a:rPr lang="en-US" altLang="zh-CN" sz="3200" b="1" dirty="0">
                <a:latin typeface="黑体" panose="02010609060101010101" pitchFamily="2" charset="-122"/>
                <a:ea typeface="黑体" panose="02010609060101010101" pitchFamily="2" charset="-122"/>
              </a:rPr>
              <a:t>  C.增加科举取士名额，提高进士地位</a:t>
            </a:r>
          </a:p>
          <a:p>
            <a:pPr>
              <a:lnSpc>
                <a:spcPct val="150000"/>
              </a:lnSpc>
            </a:pPr>
            <a:r>
              <a:rPr lang="en-US" altLang="zh-CN" sz="3200" b="1" dirty="0">
                <a:latin typeface="黑体" panose="02010609060101010101" pitchFamily="2" charset="-122"/>
                <a:ea typeface="黑体" panose="02010609060101010101" pitchFamily="2" charset="-122"/>
              </a:rPr>
              <a:t>  D.增加科举考试科目</a:t>
            </a:r>
          </a:p>
        </p:txBody>
      </p:sp>
      <p:sp>
        <p:nvSpPr>
          <p:cNvPr id="5" name="Rectangle 13"/>
          <p:cNvSpPr/>
          <p:nvPr/>
        </p:nvSpPr>
        <p:spPr>
          <a:xfrm>
            <a:off x="4210368" y="1683862"/>
            <a:ext cx="710565" cy="1107440"/>
          </a:xfrm>
          <a:prstGeom prst="rect">
            <a:avLst/>
          </a:prstGeom>
          <a:noFill/>
          <a:ln w="9525">
            <a:noFill/>
          </a:ln>
        </p:spPr>
        <p:txBody>
          <a:bodyPr wrap="none" lIns="0" tIns="0" rIns="0" bIns="0" anchor="ctr" anchorCtr="1">
            <a:spAutoFit/>
          </a:bodyPr>
          <a:lstStyle/>
          <a:p>
            <a:pPr algn="ctr"/>
            <a:r>
              <a:rPr lang="en-US" altLang="zh-CN" sz="7200" dirty="0">
                <a:solidFill>
                  <a:srgbClr val="FF0000"/>
                </a:solidFill>
                <a:latin typeface="华文隶书" panose="02010800040101010101" pitchFamily="2" charset="-122"/>
                <a:ea typeface="华文隶书" panose="02010800040101010101" pitchFamily="2" charset="-122"/>
              </a:rPr>
              <a:t> </a:t>
            </a:r>
            <a:r>
              <a:rPr lang="en-US" altLang="zh-CN" sz="4800" b="1" dirty="0">
                <a:solidFill>
                  <a:srgbClr val="FF0000"/>
                </a:solidFill>
                <a:latin typeface="Times New Roman" panose="02020603050405020304" pitchFamily="18" charset="0"/>
                <a:ea typeface="宋体" panose="02010600030101010101" pitchFamily="2" charset="-122"/>
              </a:rPr>
              <a:t>C</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35" y="0"/>
            <a:ext cx="12191365" cy="6858635"/>
          </a:xfrm>
          <a:prstGeom prst="rect">
            <a:avLst/>
          </a:prstGeom>
        </p:spPr>
      </p:pic>
      <p:sp>
        <p:nvSpPr>
          <p:cNvPr id="83969" name="矩形 3"/>
          <p:cNvSpPr/>
          <p:nvPr/>
        </p:nvSpPr>
        <p:spPr>
          <a:xfrm>
            <a:off x="1703388" y="41275"/>
            <a:ext cx="8640762" cy="6000750"/>
          </a:xfrm>
          <a:prstGeom prst="rect">
            <a:avLst/>
          </a:prstGeom>
          <a:noFill/>
          <a:ln w="9525">
            <a:noFill/>
          </a:ln>
        </p:spPr>
        <p:txBody>
          <a:bodyPr anchor="t">
            <a:spAutoFit/>
          </a:bodyPr>
          <a:lstStyle/>
          <a:p>
            <a:r>
              <a:rPr lang="en-US" altLang="zh-CN" sz="3200" b="1" dirty="0">
                <a:solidFill>
                  <a:srgbClr val="000000"/>
                </a:solidFill>
                <a:latin typeface="黑体" panose="02010609060101010101" pitchFamily="2" charset="-122"/>
                <a:ea typeface="黑体" panose="02010609060101010101" pitchFamily="2" charset="-122"/>
              </a:rPr>
              <a:t>4</a:t>
            </a:r>
            <a:r>
              <a:rPr lang="zh-CN" altLang="en-US" sz="3200" b="1" dirty="0">
                <a:solidFill>
                  <a:srgbClr val="000000"/>
                </a:solidFill>
                <a:latin typeface="黑体" panose="02010609060101010101" pitchFamily="2" charset="-122"/>
                <a:ea typeface="黑体" panose="02010609060101010101" pitchFamily="2" charset="-122"/>
              </a:rPr>
              <a:t>、</a:t>
            </a:r>
            <a:r>
              <a:rPr lang="zh-CN" altLang="zh-CN" sz="3200" b="1" dirty="0">
                <a:solidFill>
                  <a:srgbClr val="000000"/>
                </a:solidFill>
                <a:latin typeface="黑体" panose="02010609060101010101" pitchFamily="2" charset="-122"/>
                <a:ea typeface="黑体" panose="02010609060101010101" pitchFamily="2" charset="-122"/>
              </a:rPr>
              <a:t>阅读材料，回答问题</a:t>
            </a:r>
            <a:r>
              <a:rPr lang="en-US" altLang="zh-CN" sz="3200" b="1" dirty="0">
                <a:solidFill>
                  <a:srgbClr val="000000"/>
                </a:solidFill>
                <a:latin typeface="黑体" panose="02010609060101010101" pitchFamily="2" charset="-122"/>
                <a:ea typeface="黑体" panose="02010609060101010101" pitchFamily="2" charset="-122"/>
              </a:rPr>
              <a:t> </a:t>
            </a:r>
          </a:p>
          <a:p>
            <a:r>
              <a:rPr lang="en-US" altLang="zh-CN" sz="3200" b="1" dirty="0">
                <a:solidFill>
                  <a:srgbClr val="000000"/>
                </a:solidFill>
                <a:latin typeface="黑体" panose="02010609060101010101" pitchFamily="2" charset="-122"/>
                <a:ea typeface="黑体" panose="02010609060101010101" pitchFamily="2" charset="-122"/>
              </a:rPr>
              <a:t>   </a:t>
            </a:r>
            <a:r>
              <a:rPr lang="zh-CN" altLang="zh-CN" sz="3200" b="1" dirty="0">
                <a:solidFill>
                  <a:srgbClr val="000000"/>
                </a:solidFill>
                <a:latin typeface="黑体" panose="02010609060101010101" pitchFamily="2" charset="-122"/>
                <a:ea typeface="黑体" panose="02010609060101010101" pitchFamily="2" charset="-122"/>
              </a:rPr>
              <a:t>江山如此多娇，引无数英雄竞折腰。惜秦皇汉武，略输文采；唐宗宋祖，稍逊风骚。一代天骄，成吉思汗，只识弯弓射大雕。俱往矣，数风流人物，还看今朝。</a:t>
            </a:r>
          </a:p>
          <a:p>
            <a:endParaRPr lang="en-US" altLang="zh-CN" sz="3200" b="1" dirty="0">
              <a:solidFill>
                <a:srgbClr val="000000"/>
              </a:solidFill>
              <a:latin typeface="黑体" panose="02010609060101010101" pitchFamily="2" charset="-122"/>
              <a:ea typeface="黑体" panose="02010609060101010101" pitchFamily="2" charset="-122"/>
            </a:endParaRPr>
          </a:p>
          <a:p>
            <a:r>
              <a:rPr lang="zh-CN" altLang="en-US" sz="3200" b="1" dirty="0">
                <a:solidFill>
                  <a:srgbClr val="000000"/>
                </a:solidFill>
                <a:latin typeface="黑体" panose="02010609060101010101" pitchFamily="2" charset="-122"/>
                <a:ea typeface="黑体" panose="02010609060101010101" pitchFamily="2" charset="-122"/>
              </a:rPr>
              <a:t>（</a:t>
            </a:r>
            <a:r>
              <a:rPr lang="en-US" altLang="zh-CN" sz="3200" b="1" dirty="0">
                <a:solidFill>
                  <a:srgbClr val="000000"/>
                </a:solidFill>
                <a:latin typeface="黑体" panose="02010609060101010101" pitchFamily="2" charset="-122"/>
                <a:ea typeface="黑体" panose="02010609060101010101" pitchFamily="2" charset="-122"/>
              </a:rPr>
              <a:t>1</a:t>
            </a:r>
            <a:r>
              <a:rPr lang="zh-CN" altLang="en-US" sz="3200" b="1" dirty="0">
                <a:solidFill>
                  <a:srgbClr val="000000"/>
                </a:solidFill>
                <a:latin typeface="黑体" panose="02010609060101010101" pitchFamily="2" charset="-122"/>
                <a:ea typeface="黑体" panose="02010609060101010101" pitchFamily="2" charset="-122"/>
              </a:rPr>
              <a:t>）</a:t>
            </a:r>
            <a:r>
              <a:rPr lang="zh-CN" altLang="zh-CN" sz="3200" b="1" dirty="0">
                <a:solidFill>
                  <a:srgbClr val="000000"/>
                </a:solidFill>
                <a:latin typeface="黑体" panose="02010609060101010101" pitchFamily="2" charset="-122"/>
                <a:ea typeface="黑体" panose="02010609060101010101" pitchFamily="2" charset="-122"/>
              </a:rPr>
              <a:t>材料中提到的“唐宗”、“宋祖”两位帝王的名字分别叫什么？</a:t>
            </a:r>
          </a:p>
          <a:p>
            <a:r>
              <a:rPr lang="en-US" altLang="zh-CN" sz="3200" b="1" dirty="0">
                <a:solidFill>
                  <a:srgbClr val="000000"/>
                </a:solidFill>
                <a:latin typeface="黑体" panose="02010609060101010101" pitchFamily="2" charset="-122"/>
                <a:ea typeface="黑体" panose="02010609060101010101" pitchFamily="2" charset="-122"/>
              </a:rPr>
              <a:t> </a:t>
            </a:r>
            <a:endParaRPr lang="zh-CN" altLang="zh-CN" sz="3200" b="1" dirty="0">
              <a:solidFill>
                <a:srgbClr val="000000"/>
              </a:solidFill>
              <a:latin typeface="黑体" panose="02010609060101010101" pitchFamily="2" charset="-122"/>
              <a:ea typeface="黑体" panose="02010609060101010101" pitchFamily="2" charset="-122"/>
            </a:endParaRPr>
          </a:p>
          <a:p>
            <a:r>
              <a:rPr lang="en-US" altLang="zh-CN" sz="3200" dirty="0">
                <a:solidFill>
                  <a:srgbClr val="000000"/>
                </a:solidFill>
                <a:latin typeface="Calibri" panose="020F0502020204030204" pitchFamily="34" charset="0"/>
                <a:ea typeface="宋体" panose="02010600030101010101" pitchFamily="2" charset="-122"/>
              </a:rPr>
              <a:t> </a:t>
            </a:r>
            <a:endParaRPr lang="zh-CN" altLang="zh-CN" sz="3200" b="1" dirty="0">
              <a:solidFill>
                <a:srgbClr val="000000"/>
              </a:solidFill>
              <a:latin typeface="黑体" panose="02010609060101010101" pitchFamily="2" charset="-122"/>
              <a:ea typeface="黑体" panose="02010609060101010101" pitchFamily="2" charset="-122"/>
            </a:endParaRPr>
          </a:p>
          <a:p>
            <a:r>
              <a:rPr lang="zh-CN" altLang="en-US" sz="3200" b="1" dirty="0">
                <a:solidFill>
                  <a:srgbClr val="000000"/>
                </a:solidFill>
                <a:latin typeface="黑体" panose="02010609060101010101" pitchFamily="2" charset="-122"/>
                <a:ea typeface="黑体" panose="02010609060101010101" pitchFamily="2" charset="-122"/>
              </a:rPr>
              <a:t>（</a:t>
            </a:r>
            <a:r>
              <a:rPr lang="en-US" altLang="zh-CN" sz="3200" b="1" dirty="0">
                <a:solidFill>
                  <a:srgbClr val="000000"/>
                </a:solidFill>
                <a:latin typeface="黑体" panose="02010609060101010101" pitchFamily="2" charset="-122"/>
                <a:ea typeface="黑体" panose="02010609060101010101" pitchFamily="2" charset="-122"/>
              </a:rPr>
              <a:t>2</a:t>
            </a:r>
            <a:r>
              <a:rPr lang="zh-CN" altLang="en-US" sz="3200" b="1" dirty="0">
                <a:solidFill>
                  <a:srgbClr val="000000"/>
                </a:solidFill>
                <a:latin typeface="黑体" panose="02010609060101010101" pitchFamily="2" charset="-122"/>
                <a:ea typeface="黑体" panose="02010609060101010101" pitchFamily="2" charset="-122"/>
              </a:rPr>
              <a:t>）</a:t>
            </a:r>
            <a:r>
              <a:rPr lang="zh-CN" altLang="zh-CN" sz="3200" b="1" dirty="0">
                <a:solidFill>
                  <a:srgbClr val="000000"/>
                </a:solidFill>
                <a:latin typeface="黑体" panose="02010609060101010101" pitchFamily="2" charset="-122"/>
                <a:ea typeface="黑体" panose="02010609060101010101" pitchFamily="2" charset="-122"/>
              </a:rPr>
              <a:t>唐宗宋祖两位帝王相同的历史贡献是什么？</a:t>
            </a:r>
          </a:p>
          <a:p>
            <a:r>
              <a:rPr lang="en-US" altLang="zh-CN" sz="3200" b="1" dirty="0">
                <a:solidFill>
                  <a:srgbClr val="000000"/>
                </a:solidFill>
                <a:latin typeface="黑体" panose="02010609060101010101" pitchFamily="2" charset="-122"/>
                <a:ea typeface="黑体" panose="02010609060101010101" pitchFamily="2" charset="-122"/>
              </a:rPr>
              <a:t> </a:t>
            </a:r>
            <a:endParaRPr lang="zh-CN" altLang="zh-CN" sz="3200" b="1" dirty="0">
              <a:solidFill>
                <a:srgbClr val="000000"/>
              </a:solidFill>
              <a:latin typeface="黑体" panose="02010609060101010101" pitchFamily="2" charset="-122"/>
              <a:ea typeface="黑体" panose="02010609060101010101" pitchFamily="2" charset="-122"/>
            </a:endParaRPr>
          </a:p>
        </p:txBody>
      </p:sp>
      <p:sp>
        <p:nvSpPr>
          <p:cNvPr id="5" name="矩形 4"/>
          <p:cNvSpPr/>
          <p:nvPr/>
        </p:nvSpPr>
        <p:spPr>
          <a:xfrm>
            <a:off x="6045200" y="3684588"/>
            <a:ext cx="3451225" cy="583565"/>
          </a:xfrm>
          <a:prstGeom prst="rect">
            <a:avLst/>
          </a:prstGeom>
          <a:noFill/>
          <a:ln w="9525">
            <a:noFill/>
          </a:ln>
        </p:spPr>
        <p:txBody>
          <a:bodyPr wrap="none" anchor="t">
            <a:spAutoFit/>
          </a:bodyPr>
          <a:lstStyle/>
          <a:p>
            <a:r>
              <a:rPr lang="zh-CN" altLang="zh-CN" sz="3200" b="1" dirty="0">
                <a:solidFill>
                  <a:srgbClr val="FF0000"/>
                </a:solidFill>
                <a:latin typeface="黑体" panose="02010609060101010101" pitchFamily="2" charset="-122"/>
                <a:ea typeface="黑体" panose="02010609060101010101" pitchFamily="2" charset="-122"/>
              </a:rPr>
              <a:t>李世民</a:t>
            </a:r>
            <a:r>
              <a:rPr lang="zh-CN" altLang="en-US" sz="3200" b="1" dirty="0">
                <a:solidFill>
                  <a:srgbClr val="FF0000"/>
                </a:solidFill>
                <a:latin typeface="黑体" panose="02010609060101010101" pitchFamily="2" charset="-122"/>
                <a:ea typeface="黑体" panose="02010609060101010101" pitchFamily="2" charset="-122"/>
              </a:rPr>
              <a:t>；</a:t>
            </a:r>
            <a:r>
              <a:rPr lang="en-US" altLang="zh-CN" sz="3200" b="1" dirty="0">
                <a:solidFill>
                  <a:srgbClr val="FF0000"/>
                </a:solidFill>
                <a:latin typeface="黑体" panose="02010609060101010101" pitchFamily="2" charset="-122"/>
                <a:ea typeface="黑体" panose="02010609060101010101" pitchFamily="2" charset="-122"/>
              </a:rPr>
              <a:t>  </a:t>
            </a:r>
            <a:r>
              <a:rPr lang="zh-CN" altLang="zh-CN" sz="3200" b="1" dirty="0">
                <a:solidFill>
                  <a:srgbClr val="FF0000"/>
                </a:solidFill>
                <a:latin typeface="黑体" panose="02010609060101010101" pitchFamily="2" charset="-122"/>
                <a:ea typeface="黑体" panose="02010609060101010101" pitchFamily="2" charset="-122"/>
              </a:rPr>
              <a:t>赵匡胤</a:t>
            </a:r>
            <a:r>
              <a:rPr lang="en-US" altLang="zh-CN" sz="3200" b="1" dirty="0">
                <a:solidFill>
                  <a:srgbClr val="FF0000"/>
                </a:solidFill>
                <a:latin typeface="黑体" panose="02010609060101010101" pitchFamily="2" charset="-122"/>
                <a:ea typeface="黑体" panose="02010609060101010101" pitchFamily="2" charset="-122"/>
              </a:rPr>
              <a:t> </a:t>
            </a:r>
            <a:endParaRPr lang="zh-CN" altLang="en-US" sz="3200" b="1" dirty="0">
              <a:solidFill>
                <a:srgbClr val="FF0000"/>
              </a:solidFill>
              <a:latin typeface="黑体" panose="02010609060101010101" pitchFamily="2" charset="-122"/>
              <a:ea typeface="黑体" panose="02010609060101010101" pitchFamily="2" charset="-122"/>
            </a:endParaRPr>
          </a:p>
        </p:txBody>
      </p:sp>
      <p:sp>
        <p:nvSpPr>
          <p:cNvPr id="6" name="矩形 5"/>
          <p:cNvSpPr/>
          <p:nvPr/>
        </p:nvSpPr>
        <p:spPr>
          <a:xfrm>
            <a:off x="5375275" y="5857875"/>
            <a:ext cx="2632710" cy="583565"/>
          </a:xfrm>
          <a:prstGeom prst="rect">
            <a:avLst/>
          </a:prstGeom>
          <a:noFill/>
          <a:ln w="9525">
            <a:noFill/>
          </a:ln>
        </p:spPr>
        <p:txBody>
          <a:bodyPr wrap="none" anchor="t">
            <a:spAutoFit/>
          </a:bodyPr>
          <a:lstStyle/>
          <a:p>
            <a:r>
              <a:rPr lang="zh-CN" altLang="zh-CN" sz="3200" b="1" dirty="0">
                <a:solidFill>
                  <a:srgbClr val="FF0000"/>
                </a:solidFill>
                <a:latin typeface="黑体" panose="02010609060101010101" pitchFamily="2" charset="-122"/>
                <a:ea typeface="黑体" panose="02010609060101010101" pitchFamily="2" charset="-122"/>
              </a:rPr>
              <a:t>维护国家统一</a:t>
            </a:r>
            <a:endParaRPr lang="zh-CN" altLang="en-US" sz="3200" b="1" dirty="0">
              <a:solidFill>
                <a:srgbClr val="FF000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885219E6-1E31-4620-9AFA-D3494AB49647}"/>
              </a:ext>
            </a:extLst>
          </p:cNvPr>
          <p:cNvSpPr txBox="1">
            <a:spLocks noChangeArrowheads="1"/>
          </p:cNvSpPr>
          <p:nvPr/>
        </p:nvSpPr>
        <p:spPr bwMode="auto">
          <a:xfrm>
            <a:off x="10926763" y="16224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31825">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nSpc>
                <a:spcPct val="90000"/>
              </a:lnSpc>
              <a:spcBef>
                <a:spcPts val="1000"/>
              </a:spcBef>
            </a:pPr>
            <a:endParaRPr lang="zh-CN" altLang="en-US" sz="2800">
              <a:ea typeface="等线" panose="02010600030101010101" pitchFamily="2" charset="-122"/>
            </a:endParaRPr>
          </a:p>
        </p:txBody>
      </p:sp>
      <p:grpSp>
        <p:nvGrpSpPr>
          <p:cNvPr id="8194" name="组合 4">
            <a:extLst>
              <a:ext uri="{FF2B5EF4-FFF2-40B4-BE49-F238E27FC236}">
                <a16:creationId xmlns:a16="http://schemas.microsoft.com/office/drawing/2014/main" id="{66DB84BD-4A7C-4410-BBBE-DA25F4975EB3}"/>
              </a:ext>
            </a:extLst>
          </p:cNvPr>
          <p:cNvGrpSpPr>
            <a:grpSpLocks/>
          </p:cNvGrpSpPr>
          <p:nvPr/>
        </p:nvGrpSpPr>
        <p:grpSpPr bwMode="auto">
          <a:xfrm>
            <a:off x="2705100" y="698500"/>
            <a:ext cx="1038225" cy="989013"/>
            <a:chOff x="2424" y="1406"/>
            <a:chExt cx="1889" cy="1995"/>
          </a:xfrm>
        </p:grpSpPr>
        <p:pic>
          <p:nvPicPr>
            <p:cNvPr id="8195" name="图片 20">
              <a:extLst>
                <a:ext uri="{FF2B5EF4-FFF2-40B4-BE49-F238E27FC236}">
                  <a16:creationId xmlns:a16="http://schemas.microsoft.com/office/drawing/2014/main" id="{CEE4D92D-FB70-4403-90D5-1515CE68F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 y="1406"/>
              <a:ext cx="1889" cy="1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文本框 16">
              <a:extLst>
                <a:ext uri="{FF2B5EF4-FFF2-40B4-BE49-F238E27FC236}">
                  <a16:creationId xmlns:a16="http://schemas.microsoft.com/office/drawing/2014/main" id="{43AD4715-4995-4185-A1C0-3C95A3836311}"/>
                </a:ext>
              </a:extLst>
            </p:cNvPr>
            <p:cNvSpPr txBox="1">
              <a:spLocks noChangeArrowheads="1"/>
            </p:cNvSpPr>
            <p:nvPr/>
          </p:nvSpPr>
          <p:spPr bwMode="auto">
            <a:xfrm>
              <a:off x="2793" y="1846"/>
              <a:ext cx="1267" cy="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4000">
                  <a:solidFill>
                    <a:schemeClr val="bg1"/>
                  </a:solidFill>
                  <a:latin typeface="禹卫书法行书简体" pitchFamily="2" charset="-122"/>
                  <a:ea typeface="禹卫书法行书简体" pitchFamily="2" charset="-122"/>
                </a:rPr>
                <a:t>壹</a:t>
              </a:r>
            </a:p>
          </p:txBody>
        </p:sp>
      </p:grpSp>
      <p:grpSp>
        <p:nvGrpSpPr>
          <p:cNvPr id="8197" name="组合 2">
            <a:extLst>
              <a:ext uri="{FF2B5EF4-FFF2-40B4-BE49-F238E27FC236}">
                <a16:creationId xmlns:a16="http://schemas.microsoft.com/office/drawing/2014/main" id="{819045A6-E5AF-4F2B-B8C2-D0476C1BF79E}"/>
              </a:ext>
            </a:extLst>
          </p:cNvPr>
          <p:cNvGrpSpPr>
            <a:grpSpLocks/>
          </p:cNvGrpSpPr>
          <p:nvPr/>
        </p:nvGrpSpPr>
        <p:grpSpPr bwMode="auto">
          <a:xfrm>
            <a:off x="2630488" y="1982788"/>
            <a:ext cx="1049337" cy="1146175"/>
            <a:chOff x="10268" y="3686"/>
            <a:chExt cx="1789" cy="1889"/>
          </a:xfrm>
        </p:grpSpPr>
        <p:pic>
          <p:nvPicPr>
            <p:cNvPr id="8198" name="图片 20">
              <a:extLst>
                <a:ext uri="{FF2B5EF4-FFF2-40B4-BE49-F238E27FC236}">
                  <a16:creationId xmlns:a16="http://schemas.microsoft.com/office/drawing/2014/main" id="{2F88BE5D-E07D-43E2-9E6D-8599D108AD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8" y="3686"/>
              <a:ext cx="1789" cy="1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文本框 3">
              <a:extLst>
                <a:ext uri="{FF2B5EF4-FFF2-40B4-BE49-F238E27FC236}">
                  <a16:creationId xmlns:a16="http://schemas.microsoft.com/office/drawing/2014/main" id="{65DB50B2-66FC-48D2-8674-4C21F41C0827}"/>
                </a:ext>
              </a:extLst>
            </p:cNvPr>
            <p:cNvSpPr txBox="1">
              <a:spLocks noChangeArrowheads="1"/>
            </p:cNvSpPr>
            <p:nvPr/>
          </p:nvSpPr>
          <p:spPr bwMode="auto">
            <a:xfrm>
              <a:off x="10637" y="3930"/>
              <a:ext cx="1267" cy="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4000">
                  <a:solidFill>
                    <a:schemeClr val="bg1"/>
                  </a:solidFill>
                  <a:latin typeface="禹卫书法行书简体" pitchFamily="2" charset="-122"/>
                  <a:ea typeface="禹卫书法行书简体" pitchFamily="2" charset="-122"/>
                </a:rPr>
                <a:t>贰</a:t>
              </a:r>
              <a:endParaRPr lang="zh-CN" altLang="zh-CN" sz="4000">
                <a:solidFill>
                  <a:schemeClr val="bg1"/>
                </a:solidFill>
                <a:latin typeface="禹卫书法行书简体" pitchFamily="2" charset="-122"/>
                <a:ea typeface="禹卫书法行书简体" pitchFamily="2" charset="-122"/>
              </a:endParaRPr>
            </a:p>
          </p:txBody>
        </p:sp>
      </p:grpSp>
      <p:grpSp>
        <p:nvGrpSpPr>
          <p:cNvPr id="8200" name="组合 5">
            <a:extLst>
              <a:ext uri="{FF2B5EF4-FFF2-40B4-BE49-F238E27FC236}">
                <a16:creationId xmlns:a16="http://schemas.microsoft.com/office/drawing/2014/main" id="{C981A4C8-823E-4A0A-A434-23B6E5DD8E79}"/>
              </a:ext>
            </a:extLst>
          </p:cNvPr>
          <p:cNvGrpSpPr>
            <a:grpSpLocks/>
          </p:cNvGrpSpPr>
          <p:nvPr/>
        </p:nvGrpSpPr>
        <p:grpSpPr bwMode="auto">
          <a:xfrm>
            <a:off x="2573338" y="3349625"/>
            <a:ext cx="1139825" cy="1203325"/>
            <a:chOff x="10376" y="6454"/>
            <a:chExt cx="1794" cy="1894"/>
          </a:xfrm>
        </p:grpSpPr>
        <p:pic>
          <p:nvPicPr>
            <p:cNvPr id="8201" name="图片 20">
              <a:extLst>
                <a:ext uri="{FF2B5EF4-FFF2-40B4-BE49-F238E27FC236}">
                  <a16:creationId xmlns:a16="http://schemas.microsoft.com/office/drawing/2014/main" id="{CA0BA735-D1D0-4F75-A8CD-37971446E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6" y="6454"/>
              <a:ext cx="1795" cy="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2" name="文本框 21">
              <a:extLst>
                <a:ext uri="{FF2B5EF4-FFF2-40B4-BE49-F238E27FC236}">
                  <a16:creationId xmlns:a16="http://schemas.microsoft.com/office/drawing/2014/main" id="{DAD118D2-8E00-456C-9663-7EF58524EA0E}"/>
                </a:ext>
              </a:extLst>
            </p:cNvPr>
            <p:cNvSpPr txBox="1">
              <a:spLocks noChangeArrowheads="1"/>
            </p:cNvSpPr>
            <p:nvPr/>
          </p:nvSpPr>
          <p:spPr bwMode="auto">
            <a:xfrm>
              <a:off x="10758" y="6742"/>
              <a:ext cx="1267" cy="1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4000">
                  <a:solidFill>
                    <a:schemeClr val="bg1"/>
                  </a:solidFill>
                  <a:latin typeface="禹卫书法行书简体" pitchFamily="2" charset="-122"/>
                  <a:ea typeface="禹卫书法行书简体" pitchFamily="2" charset="-122"/>
                </a:rPr>
                <a:t>叁</a:t>
              </a:r>
              <a:endParaRPr lang="zh-CN" altLang="zh-CN" sz="4000">
                <a:solidFill>
                  <a:schemeClr val="bg1"/>
                </a:solidFill>
                <a:latin typeface="禹卫书法行书简体" pitchFamily="2" charset="-122"/>
                <a:ea typeface="禹卫书法行书简体" pitchFamily="2" charset="-122"/>
              </a:endParaRPr>
            </a:p>
          </p:txBody>
        </p:sp>
      </p:grpSp>
      <p:grpSp>
        <p:nvGrpSpPr>
          <p:cNvPr id="8203" name="组合 6">
            <a:extLst>
              <a:ext uri="{FF2B5EF4-FFF2-40B4-BE49-F238E27FC236}">
                <a16:creationId xmlns:a16="http://schemas.microsoft.com/office/drawing/2014/main" id="{A18888A8-C337-48D6-BD11-69BC0ABAB187}"/>
              </a:ext>
            </a:extLst>
          </p:cNvPr>
          <p:cNvGrpSpPr>
            <a:grpSpLocks/>
          </p:cNvGrpSpPr>
          <p:nvPr/>
        </p:nvGrpSpPr>
        <p:grpSpPr bwMode="auto">
          <a:xfrm>
            <a:off x="2555875" y="4797425"/>
            <a:ext cx="1139825" cy="1201738"/>
            <a:chOff x="7096" y="6454"/>
            <a:chExt cx="1794" cy="1894"/>
          </a:xfrm>
        </p:grpSpPr>
        <p:pic>
          <p:nvPicPr>
            <p:cNvPr id="8204" name="图片 20">
              <a:extLst>
                <a:ext uri="{FF2B5EF4-FFF2-40B4-BE49-F238E27FC236}">
                  <a16:creationId xmlns:a16="http://schemas.microsoft.com/office/drawing/2014/main" id="{1B8EE4E0-0A6C-4A1C-9B62-2F98BD032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 y="6454"/>
              <a:ext cx="1795" cy="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5" name="文本框 23">
              <a:extLst>
                <a:ext uri="{FF2B5EF4-FFF2-40B4-BE49-F238E27FC236}">
                  <a16:creationId xmlns:a16="http://schemas.microsoft.com/office/drawing/2014/main" id="{5598247A-6CED-4585-90A6-C2B8B602DAAA}"/>
                </a:ext>
              </a:extLst>
            </p:cNvPr>
            <p:cNvSpPr txBox="1">
              <a:spLocks noChangeArrowheads="1"/>
            </p:cNvSpPr>
            <p:nvPr/>
          </p:nvSpPr>
          <p:spPr bwMode="auto">
            <a:xfrm>
              <a:off x="7405" y="6742"/>
              <a:ext cx="1267" cy="1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4000">
                  <a:solidFill>
                    <a:schemeClr val="bg1"/>
                  </a:solidFill>
                  <a:latin typeface="禹卫书法行书简体" pitchFamily="2" charset="-122"/>
                  <a:ea typeface="禹卫书法行书简体" pitchFamily="2" charset="-122"/>
                </a:rPr>
                <a:t>肆</a:t>
              </a:r>
              <a:endParaRPr lang="zh-CN" altLang="zh-CN" sz="4000">
                <a:solidFill>
                  <a:schemeClr val="bg1"/>
                </a:solidFill>
                <a:latin typeface="禹卫书法行书简体" pitchFamily="2" charset="-122"/>
                <a:ea typeface="禹卫书法行书简体" pitchFamily="2" charset="-122"/>
              </a:endParaRPr>
            </a:p>
          </p:txBody>
        </p:sp>
      </p:grpSp>
      <p:sp>
        <p:nvSpPr>
          <p:cNvPr id="8206" name="文本框 4">
            <a:extLst>
              <a:ext uri="{FF2B5EF4-FFF2-40B4-BE49-F238E27FC236}">
                <a16:creationId xmlns:a16="http://schemas.microsoft.com/office/drawing/2014/main" id="{E5EE17B9-4D80-4FAC-AF7D-4FD15C2A2617}"/>
              </a:ext>
            </a:extLst>
          </p:cNvPr>
          <p:cNvSpPr txBox="1">
            <a:spLocks noChangeArrowheads="1"/>
          </p:cNvSpPr>
          <p:nvPr/>
        </p:nvSpPr>
        <p:spPr bwMode="auto">
          <a:xfrm>
            <a:off x="3916363" y="919163"/>
            <a:ext cx="54848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4400">
                <a:solidFill>
                  <a:srgbClr val="990000"/>
                </a:solidFill>
                <a:latin typeface="华文隶书" panose="02010800040101010101" pitchFamily="2" charset="-122"/>
                <a:ea typeface="华文隶书" panose="02010800040101010101" pitchFamily="2" charset="-122"/>
                <a:sym typeface="宋体" panose="02010600030101010101" pitchFamily="2" charset="-122"/>
              </a:rPr>
              <a:t>  </a:t>
            </a:r>
            <a:r>
              <a:rPr lang="zh-CN" altLang="en-US" sz="4400">
                <a:solidFill>
                  <a:srgbClr val="990000"/>
                </a:solidFill>
                <a:latin typeface="华文隶书" panose="02010800040101010101" pitchFamily="2" charset="-122"/>
                <a:ea typeface="华文隶书" panose="02010800040101010101" pitchFamily="2" charset="-122"/>
                <a:sym typeface="宋体" panose="02010600030101010101" pitchFamily="2" charset="-122"/>
              </a:rPr>
              <a:t>黄袍加身，建立政权</a:t>
            </a:r>
          </a:p>
        </p:txBody>
      </p:sp>
      <p:sp>
        <p:nvSpPr>
          <p:cNvPr id="8207" name="文本框 3">
            <a:extLst>
              <a:ext uri="{FF2B5EF4-FFF2-40B4-BE49-F238E27FC236}">
                <a16:creationId xmlns:a16="http://schemas.microsoft.com/office/drawing/2014/main" id="{A86AC236-71A5-409D-932D-B9DDE13DCF6D}"/>
              </a:ext>
            </a:extLst>
          </p:cNvPr>
          <p:cNvSpPr txBox="1">
            <a:spLocks noChangeArrowheads="1"/>
          </p:cNvSpPr>
          <p:nvPr/>
        </p:nvSpPr>
        <p:spPr bwMode="auto">
          <a:xfrm>
            <a:off x="3916363" y="2185988"/>
            <a:ext cx="54848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990000"/>
                </a:solidFill>
                <a:latin typeface="华文隶书" panose="02010800040101010101" pitchFamily="2" charset="-122"/>
                <a:ea typeface="华文隶书" panose="02010800040101010101" pitchFamily="2" charset="-122"/>
                <a:sym typeface="宋体" panose="02010600030101010101" pitchFamily="2" charset="-122"/>
              </a:rPr>
              <a:t>  </a:t>
            </a:r>
            <a:r>
              <a:rPr lang="zh-CN" altLang="en-US" sz="4400">
                <a:solidFill>
                  <a:srgbClr val="990000"/>
                </a:solidFill>
                <a:latin typeface="华文隶书" panose="02010800040101010101" pitchFamily="2" charset="-122"/>
                <a:ea typeface="华文隶书" panose="02010800040101010101" pitchFamily="2" charset="-122"/>
                <a:sym typeface="宋体" panose="02010600030101010101" pitchFamily="2" charset="-122"/>
              </a:rPr>
              <a:t>多措并举，强化集权</a:t>
            </a:r>
          </a:p>
        </p:txBody>
      </p:sp>
      <p:sp>
        <p:nvSpPr>
          <p:cNvPr id="8208" name="文本框 5">
            <a:extLst>
              <a:ext uri="{FF2B5EF4-FFF2-40B4-BE49-F238E27FC236}">
                <a16:creationId xmlns:a16="http://schemas.microsoft.com/office/drawing/2014/main" id="{D56504FC-0356-4A00-A37B-4CA84632211B}"/>
              </a:ext>
            </a:extLst>
          </p:cNvPr>
          <p:cNvSpPr txBox="1">
            <a:spLocks noChangeArrowheads="1"/>
          </p:cNvSpPr>
          <p:nvPr/>
        </p:nvSpPr>
        <p:spPr bwMode="auto">
          <a:xfrm>
            <a:off x="3916363" y="3522663"/>
            <a:ext cx="54848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990000"/>
                </a:solidFill>
                <a:latin typeface="华文隶书" panose="02010800040101010101" pitchFamily="2" charset="-122"/>
                <a:ea typeface="华文隶书" panose="02010800040101010101" pitchFamily="2" charset="-122"/>
                <a:sym typeface="宋体" panose="02010600030101010101" pitchFamily="2" charset="-122"/>
              </a:rPr>
              <a:t>  </a:t>
            </a:r>
            <a:r>
              <a:rPr lang="zh-CN" altLang="en-US" sz="4400">
                <a:solidFill>
                  <a:srgbClr val="990000"/>
                </a:solidFill>
                <a:latin typeface="华文隶书" panose="02010800040101010101" pitchFamily="2" charset="-122"/>
                <a:ea typeface="华文隶书" panose="02010800040101010101" pitchFamily="2" charset="-122"/>
                <a:sym typeface="宋体" panose="02010600030101010101" pitchFamily="2" charset="-122"/>
              </a:rPr>
              <a:t>重文轻武，扭转风尚</a:t>
            </a:r>
          </a:p>
        </p:txBody>
      </p:sp>
      <p:sp>
        <p:nvSpPr>
          <p:cNvPr id="8209" name="文本框 5">
            <a:extLst>
              <a:ext uri="{FF2B5EF4-FFF2-40B4-BE49-F238E27FC236}">
                <a16:creationId xmlns:a16="http://schemas.microsoft.com/office/drawing/2014/main" id="{3D814269-CF08-4794-B40C-DA306F13F835}"/>
              </a:ext>
            </a:extLst>
          </p:cNvPr>
          <p:cNvSpPr txBox="1">
            <a:spLocks noChangeArrowheads="1"/>
          </p:cNvSpPr>
          <p:nvPr/>
        </p:nvSpPr>
        <p:spPr bwMode="auto">
          <a:xfrm>
            <a:off x="3916363" y="4919663"/>
            <a:ext cx="54848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r>
              <a:rPr lang="en-US" altLang="zh-CN" sz="4400">
                <a:solidFill>
                  <a:srgbClr val="990000"/>
                </a:solidFill>
                <a:latin typeface="华文隶书" panose="02010800040101010101" pitchFamily="2" charset="-122"/>
                <a:ea typeface="华文隶书" panose="02010800040101010101" pitchFamily="2" charset="-122"/>
                <a:sym typeface="宋体" panose="02010600030101010101" pitchFamily="2" charset="-122"/>
              </a:rPr>
              <a:t>  </a:t>
            </a:r>
            <a:r>
              <a:rPr lang="zh-CN" altLang="en-US" sz="4400">
                <a:solidFill>
                  <a:srgbClr val="990000"/>
                </a:solidFill>
                <a:latin typeface="华文隶书" panose="02010800040101010101" pitchFamily="2" charset="-122"/>
                <a:ea typeface="华文隶书" panose="02010800040101010101" pitchFamily="2" charset="-122"/>
                <a:sym typeface="宋体" panose="02010600030101010101" pitchFamily="2" charset="-122"/>
              </a:rPr>
              <a:t>集权之下，潜伏危机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nodePh="1">
                                  <p:stCondLst>
                                    <p:cond delay="0"/>
                                  </p:stCondLst>
                                  <p:endCondLst>
                                    <p:cond evt="begin" delay="0"/>
                                  </p:end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noFill/>
        <a:effectLst/>
      </p:bgPr>
    </p:bg>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0C1EEC2E-D047-4208-BEE5-201B9EA4B36E}"/>
              </a:ext>
            </a:extLst>
          </p:cNvPr>
          <p:cNvSpPr txBox="1">
            <a:spLocks noChangeArrowheads="1"/>
          </p:cNvSpPr>
          <p:nvPr/>
        </p:nvSpPr>
        <p:spPr bwMode="auto">
          <a:xfrm>
            <a:off x="10926763" y="16224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31825">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nSpc>
                <a:spcPct val="90000"/>
              </a:lnSpc>
              <a:spcBef>
                <a:spcPts val="1000"/>
              </a:spcBef>
            </a:pPr>
            <a:endParaRPr lang="zh-CN" altLang="en-US" sz="2800">
              <a:ea typeface="等线" panose="02010600030101010101" pitchFamily="2" charset="-122"/>
            </a:endParaRPr>
          </a:p>
        </p:txBody>
      </p:sp>
      <p:pic>
        <p:nvPicPr>
          <p:cNvPr id="2" name="图片 1">
            <a:extLst>
              <a:ext uri="{FF2B5EF4-FFF2-40B4-BE49-F238E27FC236}">
                <a16:creationId xmlns:a16="http://schemas.microsoft.com/office/drawing/2014/main" id="{8FD8F0DB-1DA9-4D65-B4FC-425E36BB8DA1}"/>
              </a:ext>
            </a:extLst>
          </p:cNvPr>
          <p:cNvPicPr>
            <a:picLocks noChangeAspect="1"/>
          </p:cNvPicPr>
          <p:nvPr>
            <p:custDataLst>
              <p:tags r:id="rId2"/>
            </p:custDataLst>
          </p:nvPr>
        </p:nvPicPr>
        <p:blipFill>
          <a:blip r:embed="rId5"/>
          <a:stretch>
            <a:fillRect/>
          </a:stretch>
        </p:blipFill>
        <p:spPr>
          <a:xfrm>
            <a:off x="4853651" y="1354239"/>
            <a:ext cx="7338349" cy="5503761"/>
          </a:xfrm>
          <a:prstGeom prst="rect">
            <a:avLst/>
          </a:prstGeom>
          <a:noFill/>
          <a:effectLst>
            <a:outerShdw blurRad="355600" dist="762000" dir="13500000" sy="23000" kx="1200000" algn="br" rotWithShape="0">
              <a:prstClr val="black">
                <a:alpha val="10000"/>
              </a:prstClr>
            </a:outerShdw>
            <a:softEdge rad="63500"/>
          </a:effectLst>
        </p:spPr>
      </p:pic>
      <p:grpSp>
        <p:nvGrpSpPr>
          <p:cNvPr id="9220" name="组合 2">
            <a:extLst>
              <a:ext uri="{FF2B5EF4-FFF2-40B4-BE49-F238E27FC236}">
                <a16:creationId xmlns:a16="http://schemas.microsoft.com/office/drawing/2014/main" id="{82BE2370-413F-4DCF-B3D7-68B29EA79A6F}"/>
              </a:ext>
            </a:extLst>
          </p:cNvPr>
          <p:cNvGrpSpPr>
            <a:grpSpLocks/>
          </p:cNvGrpSpPr>
          <p:nvPr/>
        </p:nvGrpSpPr>
        <p:grpSpPr bwMode="auto">
          <a:xfrm>
            <a:off x="1698625" y="1466850"/>
            <a:ext cx="6524625" cy="989013"/>
            <a:chOff x="2675" y="2309"/>
            <a:chExt cx="10275" cy="1558"/>
          </a:xfrm>
        </p:grpSpPr>
        <p:grpSp>
          <p:nvGrpSpPr>
            <p:cNvPr id="9221" name="组合 4">
              <a:extLst>
                <a:ext uri="{FF2B5EF4-FFF2-40B4-BE49-F238E27FC236}">
                  <a16:creationId xmlns:a16="http://schemas.microsoft.com/office/drawing/2014/main" id="{AA3A4122-56F6-4DBA-9A55-3BF8B1173519}"/>
                </a:ext>
              </a:extLst>
            </p:cNvPr>
            <p:cNvGrpSpPr>
              <a:grpSpLocks/>
            </p:cNvGrpSpPr>
            <p:nvPr/>
          </p:nvGrpSpPr>
          <p:grpSpPr bwMode="auto">
            <a:xfrm>
              <a:off x="2675" y="2309"/>
              <a:ext cx="1637" cy="1558"/>
              <a:chOff x="2424" y="1406"/>
              <a:chExt cx="1889" cy="1995"/>
            </a:xfrm>
          </p:grpSpPr>
          <p:pic>
            <p:nvPicPr>
              <p:cNvPr id="9222" name="图片 20">
                <a:extLst>
                  <a:ext uri="{FF2B5EF4-FFF2-40B4-BE49-F238E27FC236}">
                    <a16:creationId xmlns:a16="http://schemas.microsoft.com/office/drawing/2014/main" id="{B76364A3-8856-4A0D-AF5B-9171CC53AD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4" y="1406"/>
                <a:ext cx="1889" cy="1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文本框 16">
                <a:extLst>
                  <a:ext uri="{FF2B5EF4-FFF2-40B4-BE49-F238E27FC236}">
                    <a16:creationId xmlns:a16="http://schemas.microsoft.com/office/drawing/2014/main" id="{A2DDAD1C-1950-455F-8000-388C2FC11B10}"/>
                  </a:ext>
                </a:extLst>
              </p:cNvPr>
              <p:cNvSpPr txBox="1">
                <a:spLocks noChangeArrowheads="1"/>
              </p:cNvSpPr>
              <p:nvPr/>
            </p:nvSpPr>
            <p:spPr bwMode="auto">
              <a:xfrm>
                <a:off x="2793" y="1846"/>
                <a:ext cx="1267" cy="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4000">
                    <a:solidFill>
                      <a:schemeClr val="bg1"/>
                    </a:solidFill>
                    <a:latin typeface="禹卫书法行书简体" pitchFamily="2" charset="-122"/>
                    <a:ea typeface="禹卫书法行书简体" pitchFamily="2" charset="-122"/>
                  </a:rPr>
                  <a:t>壹</a:t>
                </a:r>
              </a:p>
            </p:txBody>
          </p:sp>
        </p:grpSp>
        <p:sp>
          <p:nvSpPr>
            <p:cNvPr id="9224" name="文本框 4">
              <a:extLst>
                <a:ext uri="{FF2B5EF4-FFF2-40B4-BE49-F238E27FC236}">
                  <a16:creationId xmlns:a16="http://schemas.microsoft.com/office/drawing/2014/main" id="{3C81DC12-B143-4CE8-9A6B-BBE9E6992996}"/>
                </a:ext>
              </a:extLst>
            </p:cNvPr>
            <p:cNvSpPr txBox="1">
              <a:spLocks noChangeArrowheads="1"/>
            </p:cNvSpPr>
            <p:nvPr/>
          </p:nvSpPr>
          <p:spPr bwMode="auto">
            <a:xfrm>
              <a:off x="4312" y="2556"/>
              <a:ext cx="8638"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4400">
                  <a:solidFill>
                    <a:srgbClr val="990000"/>
                  </a:solidFill>
                  <a:latin typeface="华文隶书" panose="02010800040101010101" pitchFamily="2" charset="-122"/>
                  <a:ea typeface="华文隶书" panose="02010800040101010101" pitchFamily="2" charset="-122"/>
                  <a:sym typeface="宋体" panose="02010600030101010101" pitchFamily="2" charset="-122"/>
                </a:rPr>
                <a:t>  </a:t>
              </a:r>
              <a:r>
                <a:rPr lang="zh-CN" altLang="en-US" sz="4400">
                  <a:solidFill>
                    <a:srgbClr val="990000"/>
                  </a:solidFill>
                  <a:latin typeface="华文隶书" panose="02010800040101010101" pitchFamily="2" charset="-122"/>
                  <a:ea typeface="华文隶书" panose="02010800040101010101" pitchFamily="2" charset="-122"/>
                  <a:sym typeface="宋体" panose="02010600030101010101" pitchFamily="2" charset="-122"/>
                </a:rPr>
                <a:t>黄袍加身，建立政权</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nodePh="1">
                                  <p:stCondLst>
                                    <p:cond delay="0"/>
                                  </p:stCondLst>
                                  <p:endCondLst>
                                    <p:cond evt="begin" delay="0"/>
                                  </p:end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53442F78-13EE-48D4-BFC0-9278D1C93CF2}"/>
              </a:ext>
            </a:extLst>
          </p:cNvPr>
          <p:cNvSpPr txBox="1">
            <a:spLocks noChangeArrowheads="1"/>
          </p:cNvSpPr>
          <p:nvPr/>
        </p:nvSpPr>
        <p:spPr bwMode="auto">
          <a:xfrm>
            <a:off x="10926763" y="16224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31825">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nSpc>
                <a:spcPct val="90000"/>
              </a:lnSpc>
              <a:spcBef>
                <a:spcPts val="1000"/>
              </a:spcBef>
            </a:pPr>
            <a:endParaRPr lang="zh-CN" altLang="en-US" sz="2800">
              <a:ea typeface="等线" panose="02010600030101010101" pitchFamily="2" charset="-122"/>
            </a:endParaRPr>
          </a:p>
        </p:txBody>
      </p:sp>
      <p:sp>
        <p:nvSpPr>
          <p:cNvPr id="13314" name="文本占位符 13313">
            <a:extLst>
              <a:ext uri="{FF2B5EF4-FFF2-40B4-BE49-F238E27FC236}">
                <a16:creationId xmlns:a16="http://schemas.microsoft.com/office/drawing/2014/main" id="{49D2A18A-15F9-4E78-A25C-1438F3F8EC4C}"/>
              </a:ext>
            </a:extLst>
          </p:cNvPr>
          <p:cNvSpPr>
            <a:spLocks noGrp="1"/>
          </p:cNvSpPr>
          <p:nvPr/>
        </p:nvSpPr>
        <p:spPr>
          <a:xfrm>
            <a:off x="1244600" y="2711450"/>
            <a:ext cx="3194050" cy="3384550"/>
          </a:xfrm>
          <a:prstGeom prst="rect">
            <a:avLst/>
          </a:prstGeom>
          <a:noFill/>
          <a:ln w="9525">
            <a:noFill/>
            <a:miter/>
          </a:ln>
        </p:spPr>
        <p:txBody>
          <a:bodyPr/>
          <a:lstStyle>
            <a:lvl1pPr marL="1588" indent="-358775">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nSpc>
                <a:spcPct val="150000"/>
              </a:lnSpc>
              <a:spcBef>
                <a:spcPct val="20000"/>
              </a:spcBef>
            </a:pPr>
            <a:r>
              <a:rPr lang="zh-CN" altLang="en-US" sz="3200" b="1">
                <a:solidFill>
                  <a:srgbClr val="080808"/>
                </a:solidFill>
                <a:latin typeface="宋体" panose="02010600030101010101" pitchFamily="2" charset="-122"/>
                <a:ea typeface="宋体" panose="02010600030101010101" pitchFamily="2" charset="-122"/>
              </a:rPr>
              <a:t>1、时间：</a:t>
            </a:r>
          </a:p>
          <a:p>
            <a:pPr>
              <a:lnSpc>
                <a:spcPct val="150000"/>
              </a:lnSpc>
              <a:spcBef>
                <a:spcPct val="20000"/>
              </a:spcBef>
            </a:pPr>
            <a:r>
              <a:rPr lang="zh-CN" altLang="en-US" sz="3200" b="1">
                <a:solidFill>
                  <a:srgbClr val="080808"/>
                </a:solidFill>
                <a:latin typeface="宋体" panose="02010600030101010101" pitchFamily="2" charset="-122"/>
                <a:ea typeface="宋体" panose="02010600030101010101" pitchFamily="2" charset="-122"/>
              </a:rPr>
              <a:t>2、建立者：</a:t>
            </a:r>
          </a:p>
          <a:p>
            <a:pPr>
              <a:lnSpc>
                <a:spcPct val="150000"/>
              </a:lnSpc>
              <a:spcBef>
                <a:spcPct val="20000"/>
              </a:spcBef>
            </a:pPr>
            <a:r>
              <a:rPr lang="zh-CN" altLang="en-US" sz="3200" b="1">
                <a:solidFill>
                  <a:srgbClr val="080808"/>
                </a:solidFill>
                <a:latin typeface="宋体" panose="02010600030101010101" pitchFamily="2" charset="-122"/>
                <a:ea typeface="宋体" panose="02010600030101010101" pitchFamily="2" charset="-122"/>
              </a:rPr>
              <a:t>3、建立方式：</a:t>
            </a:r>
          </a:p>
          <a:p>
            <a:pPr>
              <a:lnSpc>
                <a:spcPct val="150000"/>
              </a:lnSpc>
              <a:spcBef>
                <a:spcPct val="20000"/>
              </a:spcBef>
            </a:pPr>
            <a:r>
              <a:rPr lang="zh-CN" altLang="en-US" sz="3200" b="1">
                <a:solidFill>
                  <a:srgbClr val="080808"/>
                </a:solidFill>
                <a:latin typeface="宋体" panose="02010600030101010101" pitchFamily="2" charset="-122"/>
                <a:ea typeface="宋体" panose="02010600030101010101" pitchFamily="2" charset="-122"/>
              </a:rPr>
              <a:t>4、定都：</a:t>
            </a:r>
            <a:endParaRPr lang="zh-CN" altLang="en-US" sz="3200" b="1" u="sng">
              <a:solidFill>
                <a:srgbClr val="080808"/>
              </a:solidFill>
              <a:effectLst>
                <a:outerShdw blurRad="38100" dist="38100" dir="2700000" algn="tl">
                  <a:srgbClr val="C0C0C0"/>
                </a:outerShdw>
              </a:effectLst>
              <a:latin typeface="宋体" panose="02010600030101010101" pitchFamily="2" charset="-122"/>
              <a:ea typeface="宋体" panose="02010600030101010101" pitchFamily="2" charset="-122"/>
            </a:endParaRPr>
          </a:p>
          <a:p>
            <a:pPr>
              <a:lnSpc>
                <a:spcPct val="150000"/>
              </a:lnSpc>
              <a:spcBef>
                <a:spcPct val="20000"/>
              </a:spcBef>
            </a:pPr>
            <a:endParaRPr lang="zh-CN" altLang="en-US" sz="2800" b="1">
              <a:solidFill>
                <a:srgbClr val="080808"/>
              </a:solidFill>
              <a:latin typeface="宋体" panose="02010600030101010101" pitchFamily="2" charset="-122"/>
              <a:ea typeface="宋体" panose="02010600030101010101" pitchFamily="2" charset="-122"/>
            </a:endParaRPr>
          </a:p>
        </p:txBody>
      </p:sp>
      <p:grpSp>
        <p:nvGrpSpPr>
          <p:cNvPr id="11267" name="组合 13321">
            <a:extLst>
              <a:ext uri="{FF2B5EF4-FFF2-40B4-BE49-F238E27FC236}">
                <a16:creationId xmlns:a16="http://schemas.microsoft.com/office/drawing/2014/main" id="{B07AA280-3609-4E08-BCC4-558B421730CA}"/>
              </a:ext>
            </a:extLst>
          </p:cNvPr>
          <p:cNvGrpSpPr>
            <a:grpSpLocks/>
          </p:cNvGrpSpPr>
          <p:nvPr/>
        </p:nvGrpSpPr>
        <p:grpSpPr bwMode="auto">
          <a:xfrm>
            <a:off x="7800975" y="2020888"/>
            <a:ext cx="3151188" cy="3938587"/>
            <a:chOff x="0" y="0"/>
            <a:chExt cx="2008" cy="2772"/>
          </a:xfrm>
        </p:grpSpPr>
        <p:sp>
          <p:nvSpPr>
            <p:cNvPr id="11268" name="Text Box 9">
              <a:extLst>
                <a:ext uri="{FF2B5EF4-FFF2-40B4-BE49-F238E27FC236}">
                  <a16:creationId xmlns:a16="http://schemas.microsoft.com/office/drawing/2014/main" id="{E4607B1E-EAFC-4DA6-B718-116986953836}"/>
                </a:ext>
              </a:extLst>
            </p:cNvPr>
            <p:cNvSpPr txBox="1">
              <a:spLocks noChangeArrowheads="1"/>
            </p:cNvSpPr>
            <p:nvPr/>
          </p:nvSpPr>
          <p:spPr bwMode="auto">
            <a:xfrm>
              <a:off x="0" y="2448"/>
              <a:ext cx="2008"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a:solidFill>
                    <a:srgbClr val="000000"/>
                  </a:solidFill>
                  <a:latin typeface="宋体" panose="02010600030101010101" pitchFamily="2" charset="-122"/>
                  <a:ea typeface="宋体" panose="02010600030101010101" pitchFamily="2" charset="-122"/>
                </a:rPr>
                <a:t>宋太祖</a:t>
              </a:r>
              <a:r>
                <a:rPr lang="en-US" altLang="zh-CN" sz="2400" b="1">
                  <a:solidFill>
                    <a:srgbClr val="000000"/>
                  </a:solidFill>
                  <a:latin typeface="宋体" panose="02010600030101010101" pitchFamily="2" charset="-122"/>
                  <a:ea typeface="宋体" panose="02010600030101010101" pitchFamily="2" charset="-122"/>
                </a:rPr>
                <a:t>:</a:t>
              </a:r>
              <a:r>
                <a:rPr lang="zh-CN" altLang="en-US" sz="2400" b="1">
                  <a:solidFill>
                    <a:srgbClr val="000000"/>
                  </a:solidFill>
                  <a:latin typeface="宋体" panose="02010600030101010101" pitchFamily="2" charset="-122"/>
                  <a:ea typeface="宋体" panose="02010600030101010101" pitchFamily="2" charset="-122"/>
                </a:rPr>
                <a:t>赵匡胤</a:t>
              </a:r>
            </a:p>
          </p:txBody>
        </p:sp>
        <p:pic>
          <p:nvPicPr>
            <p:cNvPr id="11269" name="Picture 10" descr="宋太祖">
              <a:extLst>
                <a:ext uri="{FF2B5EF4-FFF2-40B4-BE49-F238E27FC236}">
                  <a16:creationId xmlns:a16="http://schemas.microsoft.com/office/drawing/2014/main" id="{EA391EDC-0DF4-49B2-B1F7-E047B9E96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 y="0"/>
              <a:ext cx="1696" cy="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54" name="文本框 3">
            <a:extLst>
              <a:ext uri="{FF2B5EF4-FFF2-40B4-BE49-F238E27FC236}">
                <a16:creationId xmlns:a16="http://schemas.microsoft.com/office/drawing/2014/main" id="{74F87AD9-0720-4752-BEA1-0A3F9F4333D7}"/>
              </a:ext>
            </a:extLst>
          </p:cNvPr>
          <p:cNvSpPr txBox="1">
            <a:spLocks noChangeArrowheads="1"/>
          </p:cNvSpPr>
          <p:nvPr/>
        </p:nvSpPr>
        <p:spPr bwMode="auto">
          <a:xfrm>
            <a:off x="4686300" y="2927350"/>
            <a:ext cx="178435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1">
                <a:latin typeface="宋体" panose="02010600030101010101" pitchFamily="2" charset="-122"/>
                <a:ea typeface="宋体" panose="02010600030101010101" pitchFamily="2" charset="-122"/>
              </a:rPr>
              <a:t>960</a:t>
            </a:r>
            <a:r>
              <a:rPr lang="zh-CN" altLang="en-US" sz="3200" b="1">
                <a:latin typeface="宋体" panose="02010600030101010101" pitchFamily="2" charset="-122"/>
                <a:ea typeface="宋体" panose="02010600030101010101" pitchFamily="2" charset="-122"/>
              </a:rPr>
              <a:t>年</a:t>
            </a:r>
          </a:p>
        </p:txBody>
      </p:sp>
      <p:sp>
        <p:nvSpPr>
          <p:cNvPr id="6155" name="文本框 4">
            <a:extLst>
              <a:ext uri="{FF2B5EF4-FFF2-40B4-BE49-F238E27FC236}">
                <a16:creationId xmlns:a16="http://schemas.microsoft.com/office/drawing/2014/main" id="{FE13CD21-A8D6-4291-B22D-043031183BE7}"/>
              </a:ext>
            </a:extLst>
          </p:cNvPr>
          <p:cNvSpPr txBox="1">
            <a:spLocks noChangeArrowheads="1"/>
          </p:cNvSpPr>
          <p:nvPr/>
        </p:nvSpPr>
        <p:spPr bwMode="auto">
          <a:xfrm>
            <a:off x="3948113" y="3692525"/>
            <a:ext cx="35099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b="1">
                <a:solidFill>
                  <a:srgbClr val="FF0000"/>
                </a:solidFill>
                <a:latin typeface="Arial" panose="020B0604020202020204" pitchFamily="34" charset="0"/>
                <a:ea typeface="宋体" panose="02010600030101010101" pitchFamily="2" charset="-122"/>
              </a:rPr>
              <a:t>后周</a:t>
            </a:r>
            <a:r>
              <a:rPr lang="zh-CN" altLang="en-US" sz="3200" b="1">
                <a:latin typeface="Arial" panose="020B0604020202020204" pitchFamily="34" charset="0"/>
                <a:ea typeface="宋体" panose="02010600030101010101" pitchFamily="2" charset="-122"/>
              </a:rPr>
              <a:t>大将赵匡胤</a:t>
            </a:r>
          </a:p>
        </p:txBody>
      </p:sp>
      <p:sp>
        <p:nvSpPr>
          <p:cNvPr id="6156" name="文本框 5">
            <a:extLst>
              <a:ext uri="{FF2B5EF4-FFF2-40B4-BE49-F238E27FC236}">
                <a16:creationId xmlns:a16="http://schemas.microsoft.com/office/drawing/2014/main" id="{5BB30800-6C20-48B3-A46E-6BEA52FE7016}"/>
              </a:ext>
            </a:extLst>
          </p:cNvPr>
          <p:cNvSpPr txBox="1">
            <a:spLocks noChangeArrowheads="1"/>
          </p:cNvSpPr>
          <p:nvPr/>
        </p:nvSpPr>
        <p:spPr bwMode="auto">
          <a:xfrm>
            <a:off x="4686300" y="4575175"/>
            <a:ext cx="222567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a:latin typeface="Arial" panose="020B0604020202020204" pitchFamily="34" charset="0"/>
                <a:ea typeface="宋体" panose="02010600030101010101" pitchFamily="2" charset="-122"/>
              </a:rPr>
              <a:t>陈桥驿兵变</a:t>
            </a:r>
          </a:p>
        </p:txBody>
      </p:sp>
      <p:sp>
        <p:nvSpPr>
          <p:cNvPr id="6157" name="文本框 6">
            <a:extLst>
              <a:ext uri="{FF2B5EF4-FFF2-40B4-BE49-F238E27FC236}">
                <a16:creationId xmlns:a16="http://schemas.microsoft.com/office/drawing/2014/main" id="{82F1AE33-43A2-428F-926F-659DABC3F86B}"/>
              </a:ext>
            </a:extLst>
          </p:cNvPr>
          <p:cNvSpPr txBox="1">
            <a:spLocks noChangeArrowheads="1"/>
          </p:cNvSpPr>
          <p:nvPr/>
        </p:nvSpPr>
        <p:spPr bwMode="auto">
          <a:xfrm>
            <a:off x="4483100" y="5375275"/>
            <a:ext cx="26320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a:latin typeface="Arial" panose="020B0604020202020204" pitchFamily="34" charset="0"/>
                <a:ea typeface="宋体" panose="02010600030101010101" pitchFamily="2" charset="-122"/>
              </a:rPr>
              <a:t>东京（开封）</a:t>
            </a:r>
          </a:p>
        </p:txBody>
      </p:sp>
      <p:sp>
        <p:nvSpPr>
          <p:cNvPr id="5" name="文本框 4">
            <a:extLst>
              <a:ext uri="{FF2B5EF4-FFF2-40B4-BE49-F238E27FC236}">
                <a16:creationId xmlns:a16="http://schemas.microsoft.com/office/drawing/2014/main" id="{A58FE399-02F0-4BE9-A945-34D397E6C263}"/>
              </a:ext>
            </a:extLst>
          </p:cNvPr>
          <p:cNvSpPr txBox="1"/>
          <p:nvPr/>
        </p:nvSpPr>
        <p:spPr>
          <a:xfrm>
            <a:off x="1492250" y="1800225"/>
            <a:ext cx="2700338" cy="700088"/>
          </a:xfrm>
          <a:prstGeom prst="rect">
            <a:avLst/>
          </a:prstGeom>
          <a:noFill/>
        </p:spPr>
        <p:txBody>
          <a:bodyPr wrap="none">
            <a:spAutoFit/>
          </a:bodyPr>
          <a:lstStyle/>
          <a:p>
            <a:pPr fontAlgn="auto"/>
            <a:r>
              <a:rPr lang="zh-CN" altLang="en-US" sz="3960" b="1" noProof="1">
                <a:solidFill>
                  <a:srgbClr val="0070C0"/>
                </a:solidFill>
                <a:latin typeface="华文新魏" panose="02010800040101010101" pitchFamily="2" charset="-122"/>
                <a:ea typeface="华文新魏" panose="02010800040101010101" pitchFamily="2" charset="-122"/>
                <a:cs typeface="+mj-cs"/>
                <a:sym typeface="+mn-ea"/>
              </a:rPr>
              <a:t>北宋的建立</a:t>
            </a:r>
            <a:endParaRPr lang="zh-CN" altLang="en-US" sz="3960" b="1" noProof="1">
              <a:solidFill>
                <a:srgbClr val="0070C0"/>
              </a:solidFill>
              <a:latin typeface="华文新魏" panose="02010800040101010101" pitchFamily="2" charset="-122"/>
              <a:ea typeface="华文新魏" panose="02010800040101010101" pitchFamily="2" charset="-122"/>
              <a:cs typeface="+mj-cs"/>
            </a:endParaRPr>
          </a:p>
        </p:txBody>
      </p:sp>
      <p:grpSp>
        <p:nvGrpSpPr>
          <p:cNvPr id="11275" name="组合 2">
            <a:extLst>
              <a:ext uri="{FF2B5EF4-FFF2-40B4-BE49-F238E27FC236}">
                <a16:creationId xmlns:a16="http://schemas.microsoft.com/office/drawing/2014/main" id="{755C2341-6D3D-4D69-B927-2C40CF78D827}"/>
              </a:ext>
            </a:extLst>
          </p:cNvPr>
          <p:cNvGrpSpPr>
            <a:grpSpLocks/>
          </p:cNvGrpSpPr>
          <p:nvPr/>
        </p:nvGrpSpPr>
        <p:grpSpPr bwMode="auto">
          <a:xfrm>
            <a:off x="2317750" y="234950"/>
            <a:ext cx="6524625" cy="989013"/>
            <a:chOff x="2675" y="2309"/>
            <a:chExt cx="10275" cy="1558"/>
          </a:xfrm>
        </p:grpSpPr>
        <p:grpSp>
          <p:nvGrpSpPr>
            <p:cNvPr id="11276" name="组合 3">
              <a:extLst>
                <a:ext uri="{FF2B5EF4-FFF2-40B4-BE49-F238E27FC236}">
                  <a16:creationId xmlns:a16="http://schemas.microsoft.com/office/drawing/2014/main" id="{E0E5EF30-1A9B-40B9-9A78-4744E618D23D}"/>
                </a:ext>
              </a:extLst>
            </p:cNvPr>
            <p:cNvGrpSpPr>
              <a:grpSpLocks/>
            </p:cNvGrpSpPr>
            <p:nvPr/>
          </p:nvGrpSpPr>
          <p:grpSpPr bwMode="auto">
            <a:xfrm>
              <a:off x="2675" y="2309"/>
              <a:ext cx="1637" cy="1558"/>
              <a:chOff x="2424" y="1406"/>
              <a:chExt cx="1889" cy="1995"/>
            </a:xfrm>
          </p:grpSpPr>
          <p:pic>
            <p:nvPicPr>
              <p:cNvPr id="11277" name="图片 20">
                <a:extLst>
                  <a:ext uri="{FF2B5EF4-FFF2-40B4-BE49-F238E27FC236}">
                    <a16:creationId xmlns:a16="http://schemas.microsoft.com/office/drawing/2014/main" id="{C5A0D6F8-1AE9-4C74-A727-D1672E1B8E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4" y="1406"/>
                <a:ext cx="1889" cy="1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8" name="文本框 16">
                <a:extLst>
                  <a:ext uri="{FF2B5EF4-FFF2-40B4-BE49-F238E27FC236}">
                    <a16:creationId xmlns:a16="http://schemas.microsoft.com/office/drawing/2014/main" id="{51EC3528-F76B-4940-8303-3CF70228A1DD}"/>
                  </a:ext>
                </a:extLst>
              </p:cNvPr>
              <p:cNvSpPr txBox="1">
                <a:spLocks noChangeArrowheads="1"/>
              </p:cNvSpPr>
              <p:nvPr/>
            </p:nvSpPr>
            <p:spPr bwMode="auto">
              <a:xfrm>
                <a:off x="2793" y="1846"/>
                <a:ext cx="1267" cy="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4000">
                    <a:solidFill>
                      <a:schemeClr val="bg1"/>
                    </a:solidFill>
                    <a:latin typeface="禹卫书法行书简体" pitchFamily="2" charset="-122"/>
                    <a:ea typeface="禹卫书法行书简体" pitchFamily="2" charset="-122"/>
                  </a:rPr>
                  <a:t>壹</a:t>
                </a:r>
              </a:p>
            </p:txBody>
          </p:sp>
        </p:grpSp>
        <p:sp>
          <p:nvSpPr>
            <p:cNvPr id="11279" name="文本框 4">
              <a:extLst>
                <a:ext uri="{FF2B5EF4-FFF2-40B4-BE49-F238E27FC236}">
                  <a16:creationId xmlns:a16="http://schemas.microsoft.com/office/drawing/2014/main" id="{09317760-36E0-486C-8BDC-1BB456DF7C02}"/>
                </a:ext>
              </a:extLst>
            </p:cNvPr>
            <p:cNvSpPr txBox="1">
              <a:spLocks noChangeArrowheads="1"/>
            </p:cNvSpPr>
            <p:nvPr/>
          </p:nvSpPr>
          <p:spPr bwMode="auto">
            <a:xfrm>
              <a:off x="4312" y="2556"/>
              <a:ext cx="8638"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4400">
                  <a:solidFill>
                    <a:srgbClr val="990000"/>
                  </a:solidFill>
                  <a:latin typeface="华文隶书" panose="02010800040101010101" pitchFamily="2" charset="-122"/>
                  <a:ea typeface="华文隶书" panose="02010800040101010101" pitchFamily="2" charset="-122"/>
                  <a:sym typeface="宋体" panose="02010600030101010101" pitchFamily="2" charset="-122"/>
                </a:rPr>
                <a:t>  </a:t>
              </a:r>
              <a:r>
                <a:rPr lang="zh-CN" altLang="en-US" sz="4400">
                  <a:solidFill>
                    <a:srgbClr val="990000"/>
                  </a:solidFill>
                  <a:latin typeface="华文隶书" panose="02010800040101010101" pitchFamily="2" charset="-122"/>
                  <a:ea typeface="华文隶书" panose="02010800040101010101" pitchFamily="2" charset="-122"/>
                  <a:sym typeface="宋体" panose="02010600030101010101" pitchFamily="2" charset="-122"/>
                </a:rPr>
                <a:t>黄袍加身，建立政权</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nodePh="1">
                                  <p:stCondLst>
                                    <p:cond delay="0"/>
                                  </p:stCondLst>
                                  <p:endCondLst>
                                    <p:cond evt="begin" delay="0"/>
                                  </p:end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3314"/>
                                        </p:tgtEl>
                                        <p:attrNameLst>
                                          <p:attrName>style.visibility</p:attrName>
                                        </p:attrNameLst>
                                      </p:cBhvr>
                                      <p:to>
                                        <p:strVal val="visible"/>
                                      </p:to>
                                    </p:set>
                                    <p:anim calcmode="lin" valueType="num">
                                      <p:cBhvr>
                                        <p:cTn id="14" dur="500" fill="hold"/>
                                        <p:tgtEl>
                                          <p:spTgt spid="13314"/>
                                        </p:tgtEl>
                                        <p:attrNameLst>
                                          <p:attrName>ppt_x</p:attrName>
                                        </p:attrNameLst>
                                      </p:cBhvr>
                                      <p:tavLst>
                                        <p:tav tm="0">
                                          <p:val>
                                            <p:strVal val="#ppt_x"/>
                                          </p:val>
                                        </p:tav>
                                        <p:tav tm="100000">
                                          <p:val>
                                            <p:strVal val="#ppt_x"/>
                                          </p:val>
                                        </p:tav>
                                      </p:tavLst>
                                    </p:anim>
                                    <p:anim calcmode="lin" valueType="num">
                                      <p:cBhvr>
                                        <p:cTn id="15" dur="500" fill="hold"/>
                                        <p:tgtEl>
                                          <p:spTgt spid="13314"/>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154"/>
                                        </p:tgtEl>
                                        <p:attrNameLst>
                                          <p:attrName>style.visibility</p:attrName>
                                        </p:attrNameLst>
                                      </p:cBhvr>
                                      <p:to>
                                        <p:strVal val="visible"/>
                                      </p:to>
                                    </p:set>
                                    <p:anim calcmode="lin" valueType="num">
                                      <p:cBhvr>
                                        <p:cTn id="20" dur="500" fill="hold"/>
                                        <p:tgtEl>
                                          <p:spTgt spid="6154"/>
                                        </p:tgtEl>
                                        <p:attrNameLst>
                                          <p:attrName>ppt_x</p:attrName>
                                        </p:attrNameLst>
                                      </p:cBhvr>
                                      <p:tavLst>
                                        <p:tav tm="0">
                                          <p:val>
                                            <p:strVal val="#ppt_x"/>
                                          </p:val>
                                        </p:tav>
                                        <p:tav tm="100000">
                                          <p:val>
                                            <p:strVal val="#ppt_x"/>
                                          </p:val>
                                        </p:tav>
                                      </p:tavLst>
                                    </p:anim>
                                    <p:anim calcmode="lin" valueType="num">
                                      <p:cBhvr>
                                        <p:cTn id="21" dur="500" fill="hold"/>
                                        <p:tgtEl>
                                          <p:spTgt spid="6154"/>
                                        </p:tgtEl>
                                        <p:attrNameLst>
                                          <p:attrName>ppt_y</p:attrName>
                                        </p:attrNameLst>
                                      </p:cBhvr>
                                      <p:tavLst>
                                        <p:tav tm="0">
                                          <p:val>
                                            <p:strVal val="1+#ppt_h/2"/>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6155"/>
                                        </p:tgtEl>
                                        <p:attrNameLst>
                                          <p:attrName>style.visibility</p:attrName>
                                        </p:attrNameLst>
                                      </p:cBhvr>
                                      <p:to>
                                        <p:strVal val="visible"/>
                                      </p:to>
                                    </p:set>
                                    <p:anim calcmode="lin" valueType="num">
                                      <p:cBhvr>
                                        <p:cTn id="26" dur="500" fill="hold"/>
                                        <p:tgtEl>
                                          <p:spTgt spid="6155"/>
                                        </p:tgtEl>
                                        <p:attrNameLst>
                                          <p:attrName>ppt_x</p:attrName>
                                        </p:attrNameLst>
                                      </p:cBhvr>
                                      <p:tavLst>
                                        <p:tav tm="0">
                                          <p:val>
                                            <p:strVal val="#ppt_x"/>
                                          </p:val>
                                        </p:tav>
                                        <p:tav tm="100000">
                                          <p:val>
                                            <p:strVal val="#ppt_x"/>
                                          </p:val>
                                        </p:tav>
                                      </p:tavLst>
                                    </p:anim>
                                    <p:anim calcmode="lin" valueType="num">
                                      <p:cBhvr>
                                        <p:cTn id="27" dur="500" fill="hold"/>
                                        <p:tgtEl>
                                          <p:spTgt spid="6155"/>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6156"/>
                                        </p:tgtEl>
                                        <p:attrNameLst>
                                          <p:attrName>style.visibility</p:attrName>
                                        </p:attrNameLst>
                                      </p:cBhvr>
                                      <p:to>
                                        <p:strVal val="visible"/>
                                      </p:to>
                                    </p:set>
                                    <p:anim calcmode="lin" valueType="num">
                                      <p:cBhvr>
                                        <p:cTn id="32" dur="500" fill="hold"/>
                                        <p:tgtEl>
                                          <p:spTgt spid="6156"/>
                                        </p:tgtEl>
                                        <p:attrNameLst>
                                          <p:attrName>ppt_x</p:attrName>
                                        </p:attrNameLst>
                                      </p:cBhvr>
                                      <p:tavLst>
                                        <p:tav tm="0">
                                          <p:val>
                                            <p:strVal val="#ppt_x"/>
                                          </p:val>
                                        </p:tav>
                                        <p:tav tm="100000">
                                          <p:val>
                                            <p:strVal val="#ppt_x"/>
                                          </p:val>
                                        </p:tav>
                                      </p:tavLst>
                                    </p:anim>
                                    <p:anim calcmode="lin" valueType="num">
                                      <p:cBhvr>
                                        <p:cTn id="33" dur="500" fill="hold"/>
                                        <p:tgtEl>
                                          <p:spTgt spid="6156"/>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6157"/>
                                        </p:tgtEl>
                                        <p:attrNameLst>
                                          <p:attrName>style.visibility</p:attrName>
                                        </p:attrNameLst>
                                      </p:cBhvr>
                                      <p:to>
                                        <p:strVal val="visible"/>
                                      </p:to>
                                    </p:set>
                                    <p:anim calcmode="lin" valueType="num">
                                      <p:cBhvr>
                                        <p:cTn id="38" dur="500" fill="hold"/>
                                        <p:tgtEl>
                                          <p:spTgt spid="6157"/>
                                        </p:tgtEl>
                                        <p:attrNameLst>
                                          <p:attrName>ppt_x</p:attrName>
                                        </p:attrNameLst>
                                      </p:cBhvr>
                                      <p:tavLst>
                                        <p:tav tm="0">
                                          <p:val>
                                            <p:strVal val="#ppt_x"/>
                                          </p:val>
                                        </p:tav>
                                        <p:tav tm="100000">
                                          <p:val>
                                            <p:strVal val="#ppt_x"/>
                                          </p:val>
                                        </p:tav>
                                      </p:tavLst>
                                    </p:anim>
                                    <p:anim calcmode="lin" valueType="num">
                                      <p:cBhvr>
                                        <p:cTn id="39" dur="500" fill="hold"/>
                                        <p:tgtEl>
                                          <p:spTgt spid="61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3314" grpId="0"/>
      <p:bldP spid="6154" grpId="0"/>
      <p:bldP spid="6155" grpId="0"/>
      <p:bldP spid="6156" grpId="0"/>
      <p:bldP spid="615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A95B4047-82A5-4BFB-9FF4-2198958E64D3}"/>
              </a:ext>
            </a:extLst>
          </p:cNvPr>
          <p:cNvSpPr txBox="1">
            <a:spLocks noChangeArrowheads="1"/>
          </p:cNvSpPr>
          <p:nvPr/>
        </p:nvSpPr>
        <p:spPr bwMode="auto">
          <a:xfrm>
            <a:off x="10926763" y="16224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31825">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nSpc>
                <a:spcPct val="90000"/>
              </a:lnSpc>
              <a:spcBef>
                <a:spcPts val="1000"/>
              </a:spcBef>
            </a:pPr>
            <a:endParaRPr lang="zh-CN" altLang="en-US" sz="2800">
              <a:ea typeface="等线" panose="02010600030101010101" pitchFamily="2" charset="-122"/>
            </a:endParaRPr>
          </a:p>
        </p:txBody>
      </p:sp>
      <p:sp>
        <p:nvSpPr>
          <p:cNvPr id="5121" name="标题 1">
            <a:extLst>
              <a:ext uri="{FF2B5EF4-FFF2-40B4-BE49-F238E27FC236}">
                <a16:creationId xmlns:a16="http://schemas.microsoft.com/office/drawing/2014/main" id="{1051A606-D65E-4F42-BFD2-3DD06E27E073}"/>
              </a:ext>
            </a:extLst>
          </p:cNvPr>
          <p:cNvSpPr>
            <a:spLocks noGrp="1" noChangeArrowheads="1"/>
          </p:cNvSpPr>
          <p:nvPr/>
        </p:nvSpPr>
        <p:spPr>
          <a:xfrm>
            <a:off x="6184900" y="231775"/>
            <a:ext cx="4289425" cy="736600"/>
          </a:xfrm>
          <a:prstGeom prst="rect">
            <a:avLst/>
          </a:prstGeom>
        </p:spPr>
        <p:style>
          <a:lnRef idx="2">
            <a:schemeClr val="accent4"/>
          </a:lnRef>
          <a:fillRef idx="1">
            <a:schemeClr val="lt1"/>
          </a:fillRef>
          <a:effectRef idx="0">
            <a:schemeClr val="accent4"/>
          </a:effectRef>
          <a:fontRef idx="minor">
            <a:schemeClr val="dk1"/>
          </a:fontRef>
        </p:style>
        <p:txBody>
          <a:bodyPr anchor="ctr"/>
          <a:lstStyle>
            <a:lvl1pPr algn="l" rtl="0" fontAlgn="base">
              <a:lnSpc>
                <a:spcPct val="90000"/>
              </a:lnSpc>
              <a:spcBef>
                <a:spcPct val="0"/>
              </a:spcBef>
              <a:spcAft>
                <a:spcPct val="0"/>
              </a:spcAft>
              <a:defRPr sz="3960" kern="1200">
                <a:solidFill>
                  <a:sysClr val="windowText" lastClr="000000"/>
                </a:solidFill>
                <a:latin typeface="Calibri Light" panose="020F0302020204030204" charset="0"/>
                <a:ea typeface="+mn-ea"/>
                <a:cs typeface="+mn-ea"/>
              </a:defRPr>
            </a:lvl1pPr>
            <a:lvl2pPr algn="l" rtl="0" fontAlgn="base">
              <a:lnSpc>
                <a:spcPct val="90000"/>
              </a:lnSpc>
              <a:spcBef>
                <a:spcPct val="0"/>
              </a:spcBef>
              <a:spcAft>
                <a:spcPct val="0"/>
              </a:spcAft>
              <a:defRPr sz="3300">
                <a:solidFill>
                  <a:sysClr val="windowText" lastClr="000000"/>
                </a:solidFill>
                <a:latin typeface="Calibri Light" panose="020F0302020204030204" charset="0"/>
                <a:ea typeface="宋体" panose="02010600030101010101" pitchFamily="2" charset="-122"/>
              </a:defRPr>
            </a:lvl2pPr>
            <a:lvl3pPr algn="l" rtl="0" fontAlgn="base">
              <a:lnSpc>
                <a:spcPct val="90000"/>
              </a:lnSpc>
              <a:spcBef>
                <a:spcPct val="0"/>
              </a:spcBef>
              <a:spcAft>
                <a:spcPct val="0"/>
              </a:spcAft>
              <a:defRPr sz="3300">
                <a:solidFill>
                  <a:sysClr val="windowText" lastClr="000000"/>
                </a:solidFill>
                <a:latin typeface="Calibri Light" panose="020F0302020204030204" charset="0"/>
                <a:ea typeface="宋体" panose="02010600030101010101" pitchFamily="2" charset="-122"/>
              </a:defRPr>
            </a:lvl3pPr>
            <a:lvl4pPr algn="l" rtl="0" fontAlgn="base">
              <a:lnSpc>
                <a:spcPct val="90000"/>
              </a:lnSpc>
              <a:spcBef>
                <a:spcPct val="0"/>
              </a:spcBef>
              <a:spcAft>
                <a:spcPct val="0"/>
              </a:spcAft>
              <a:defRPr sz="3300">
                <a:solidFill>
                  <a:sysClr val="windowText" lastClr="000000"/>
                </a:solidFill>
                <a:latin typeface="Calibri Light" panose="020F0302020204030204" charset="0"/>
                <a:ea typeface="宋体" panose="02010600030101010101" pitchFamily="2" charset="-122"/>
              </a:defRPr>
            </a:lvl4pPr>
            <a:lvl5pPr algn="l" rtl="0" fontAlgn="base">
              <a:lnSpc>
                <a:spcPct val="90000"/>
              </a:lnSpc>
              <a:spcBef>
                <a:spcPct val="0"/>
              </a:spcBef>
              <a:spcAft>
                <a:spcPct val="0"/>
              </a:spcAft>
              <a:defRPr sz="3300">
                <a:solidFill>
                  <a:sysClr val="windowText" lastClr="000000"/>
                </a:solidFill>
                <a:latin typeface="Calibri Light" panose="020F0302020204030204" charset="0"/>
                <a:ea typeface="宋体" panose="02010600030101010101" pitchFamily="2" charset="-122"/>
              </a:defRPr>
            </a:lvl5pPr>
            <a:lvl6pPr marL="342900" algn="l" rtl="0" fontAlgn="base">
              <a:lnSpc>
                <a:spcPct val="90000"/>
              </a:lnSpc>
              <a:spcBef>
                <a:spcPct val="0"/>
              </a:spcBef>
              <a:spcAft>
                <a:spcPct val="0"/>
              </a:spcAft>
              <a:defRPr sz="3300">
                <a:solidFill>
                  <a:sysClr val="windowText" lastClr="000000"/>
                </a:solidFill>
                <a:latin typeface="Calibri Light" panose="020F0302020204030204" charset="0"/>
                <a:ea typeface="宋体" panose="02010600030101010101" pitchFamily="2" charset="-122"/>
              </a:defRPr>
            </a:lvl6pPr>
            <a:lvl7pPr marL="685800" algn="l" rtl="0" fontAlgn="base">
              <a:lnSpc>
                <a:spcPct val="90000"/>
              </a:lnSpc>
              <a:spcBef>
                <a:spcPct val="0"/>
              </a:spcBef>
              <a:spcAft>
                <a:spcPct val="0"/>
              </a:spcAft>
              <a:defRPr sz="3300">
                <a:solidFill>
                  <a:sysClr val="windowText" lastClr="000000"/>
                </a:solidFill>
                <a:latin typeface="Calibri Light" panose="020F0302020204030204" charset="0"/>
                <a:ea typeface="宋体" panose="02010600030101010101" pitchFamily="2" charset="-122"/>
              </a:defRPr>
            </a:lvl7pPr>
            <a:lvl8pPr marL="1028700" algn="l" rtl="0" fontAlgn="base">
              <a:lnSpc>
                <a:spcPct val="90000"/>
              </a:lnSpc>
              <a:spcBef>
                <a:spcPct val="0"/>
              </a:spcBef>
              <a:spcAft>
                <a:spcPct val="0"/>
              </a:spcAft>
              <a:defRPr sz="3300">
                <a:solidFill>
                  <a:sysClr val="windowText" lastClr="000000"/>
                </a:solidFill>
                <a:latin typeface="Calibri Light" panose="020F0302020204030204" charset="0"/>
                <a:ea typeface="宋体" panose="02010600030101010101" pitchFamily="2" charset="-122"/>
              </a:defRPr>
            </a:lvl8pPr>
            <a:lvl9pPr marL="1371600" algn="l" rtl="0" fontAlgn="base">
              <a:lnSpc>
                <a:spcPct val="90000"/>
              </a:lnSpc>
              <a:spcBef>
                <a:spcPct val="0"/>
              </a:spcBef>
              <a:spcAft>
                <a:spcPct val="0"/>
              </a:spcAft>
              <a:defRPr sz="3300">
                <a:solidFill>
                  <a:sysClr val="windowText" lastClr="000000"/>
                </a:solidFill>
                <a:latin typeface="Calibri Light" panose="020F0302020204030204" charset="0"/>
                <a:ea typeface="宋体" panose="02010600030101010101" pitchFamily="2" charset="-122"/>
              </a:defRPr>
            </a:lvl9pPr>
          </a:lstStyle>
          <a:p>
            <a:pPr algn="ctr"/>
            <a:r>
              <a:rPr lang="zh-CN" altLang="en-US" b="1" noProof="1">
                <a:solidFill>
                  <a:srgbClr val="0070C0"/>
                </a:solidFill>
                <a:latin typeface="华文新魏" panose="02010800040101010101" pitchFamily="2" charset="-122"/>
                <a:ea typeface="华文新魏" panose="02010800040101010101" pitchFamily="2" charset="-122"/>
              </a:rPr>
              <a:t>北宋的局部统一</a:t>
            </a:r>
          </a:p>
        </p:txBody>
      </p:sp>
      <p:grpSp>
        <p:nvGrpSpPr>
          <p:cNvPr id="13315" name="组合 161795">
            <a:extLst>
              <a:ext uri="{FF2B5EF4-FFF2-40B4-BE49-F238E27FC236}">
                <a16:creationId xmlns:a16="http://schemas.microsoft.com/office/drawing/2014/main" id="{F22423C2-9928-4C0D-B14F-9A562A0F0C51}"/>
              </a:ext>
            </a:extLst>
          </p:cNvPr>
          <p:cNvGrpSpPr>
            <a:grpSpLocks/>
          </p:cNvGrpSpPr>
          <p:nvPr/>
        </p:nvGrpSpPr>
        <p:grpSpPr bwMode="auto">
          <a:xfrm>
            <a:off x="323850" y="676275"/>
            <a:ext cx="5486400" cy="6064250"/>
            <a:chOff x="1071" y="480"/>
            <a:chExt cx="3200" cy="3840"/>
          </a:xfrm>
        </p:grpSpPr>
        <p:pic>
          <p:nvPicPr>
            <p:cNvPr id="13316" name="图片 161796" descr="五代十国后期形势图">
              <a:extLst>
                <a:ext uri="{FF2B5EF4-FFF2-40B4-BE49-F238E27FC236}">
                  <a16:creationId xmlns:a16="http://schemas.microsoft.com/office/drawing/2014/main" id="{AD6F1D8C-DEBC-4184-B7DF-C32E4E4ABC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 y="480"/>
              <a:ext cx="3200" cy="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任意多边形 161797">
              <a:extLst>
                <a:ext uri="{FF2B5EF4-FFF2-40B4-BE49-F238E27FC236}">
                  <a16:creationId xmlns:a16="http://schemas.microsoft.com/office/drawing/2014/main" id="{A90828B4-58B4-47A6-927F-637468F6D09F}"/>
                </a:ext>
              </a:extLst>
            </p:cNvPr>
            <p:cNvSpPr>
              <a:spLocks noChangeArrowheads="1"/>
            </p:cNvSpPr>
            <p:nvPr/>
          </p:nvSpPr>
          <p:spPr bwMode="auto">
            <a:xfrm>
              <a:off x="1440" y="947"/>
              <a:ext cx="2485" cy="1689"/>
            </a:xfrm>
            <a:custGeom>
              <a:avLst/>
              <a:gdLst>
                <a:gd name="T0" fmla="*/ 2373 w 2485"/>
                <a:gd name="T1" fmla="*/ 391 h 1689"/>
                <a:gd name="T2" fmla="*/ 2290 w 2485"/>
                <a:gd name="T3" fmla="*/ 377 h 1689"/>
                <a:gd name="T4" fmla="*/ 2124 w 2485"/>
                <a:gd name="T5" fmla="*/ 389 h 1689"/>
                <a:gd name="T6" fmla="*/ 2034 w 2485"/>
                <a:gd name="T7" fmla="*/ 491 h 1689"/>
                <a:gd name="T8" fmla="*/ 1906 w 2485"/>
                <a:gd name="T9" fmla="*/ 453 h 1689"/>
                <a:gd name="T10" fmla="*/ 1821 w 2485"/>
                <a:gd name="T11" fmla="*/ 339 h 1689"/>
                <a:gd name="T12" fmla="*/ 1736 w 2485"/>
                <a:gd name="T13" fmla="*/ 301 h 1689"/>
                <a:gd name="T14" fmla="*/ 1692 w 2485"/>
                <a:gd name="T15" fmla="*/ 177 h 1689"/>
                <a:gd name="T16" fmla="*/ 1506 w 2485"/>
                <a:gd name="T17" fmla="*/ 177 h 1689"/>
                <a:gd name="T18" fmla="*/ 1404 w 2485"/>
                <a:gd name="T19" fmla="*/ 75 h 1689"/>
                <a:gd name="T20" fmla="*/ 1352 w 2485"/>
                <a:gd name="T21" fmla="*/ 188 h 1689"/>
                <a:gd name="T22" fmla="*/ 1352 w 2485"/>
                <a:gd name="T23" fmla="*/ 225 h 1689"/>
                <a:gd name="T24" fmla="*/ 1266 w 2485"/>
                <a:gd name="T25" fmla="*/ 263 h 1689"/>
                <a:gd name="T26" fmla="*/ 1266 w 2485"/>
                <a:gd name="T27" fmla="*/ 453 h 1689"/>
                <a:gd name="T28" fmla="*/ 1181 w 2485"/>
                <a:gd name="T29" fmla="*/ 491 h 1689"/>
                <a:gd name="T30" fmla="*/ 1096 w 2485"/>
                <a:gd name="T31" fmla="*/ 567 h 1689"/>
                <a:gd name="T32" fmla="*/ 1043 w 2485"/>
                <a:gd name="T33" fmla="*/ 637 h 1689"/>
                <a:gd name="T34" fmla="*/ 968 w 2485"/>
                <a:gd name="T35" fmla="*/ 605 h 1689"/>
                <a:gd name="T36" fmla="*/ 925 w 2485"/>
                <a:gd name="T37" fmla="*/ 529 h 1689"/>
                <a:gd name="T38" fmla="*/ 797 w 2485"/>
                <a:gd name="T39" fmla="*/ 453 h 1689"/>
                <a:gd name="T40" fmla="*/ 840 w 2485"/>
                <a:gd name="T41" fmla="*/ 339 h 1689"/>
                <a:gd name="T42" fmla="*/ 887 w 2485"/>
                <a:gd name="T43" fmla="*/ 92 h 1689"/>
                <a:gd name="T44" fmla="*/ 727 w 2485"/>
                <a:gd name="T45" fmla="*/ 7 h 1689"/>
                <a:gd name="T46" fmla="*/ 611 w 2485"/>
                <a:gd name="T47" fmla="*/ 188 h 1689"/>
                <a:gd name="T48" fmla="*/ 532 w 2485"/>
                <a:gd name="T49" fmla="*/ 363 h 1689"/>
                <a:gd name="T50" fmla="*/ 371 w 2485"/>
                <a:gd name="T51" fmla="*/ 355 h 1689"/>
                <a:gd name="T52" fmla="*/ 371 w 2485"/>
                <a:gd name="T53" fmla="*/ 301 h 1689"/>
                <a:gd name="T54" fmla="*/ 235 w 2485"/>
                <a:gd name="T55" fmla="*/ 202 h 1689"/>
                <a:gd name="T56" fmla="*/ 128 w 2485"/>
                <a:gd name="T57" fmla="*/ 289 h 1689"/>
                <a:gd name="T58" fmla="*/ 167 w 2485"/>
                <a:gd name="T59" fmla="*/ 414 h 1689"/>
                <a:gd name="T60" fmla="*/ 345 w 2485"/>
                <a:gd name="T61" fmla="*/ 499 h 1689"/>
                <a:gd name="T62" fmla="*/ 200 w 2485"/>
                <a:gd name="T63" fmla="*/ 567 h 1689"/>
                <a:gd name="T64" fmla="*/ 295 w 2485"/>
                <a:gd name="T65" fmla="*/ 651 h 1689"/>
                <a:gd name="T66" fmla="*/ 227 w 2485"/>
                <a:gd name="T67" fmla="*/ 770 h 1689"/>
                <a:gd name="T68" fmla="*/ 115 w 2485"/>
                <a:gd name="T69" fmla="*/ 833 h 1689"/>
                <a:gd name="T70" fmla="*/ 29 w 2485"/>
                <a:gd name="T71" fmla="*/ 871 h 1689"/>
                <a:gd name="T72" fmla="*/ 29 w 2485"/>
                <a:gd name="T73" fmla="*/ 984 h 1689"/>
                <a:gd name="T74" fmla="*/ 72 w 2485"/>
                <a:gd name="T75" fmla="*/ 1060 h 1689"/>
                <a:gd name="T76" fmla="*/ 29 w 2485"/>
                <a:gd name="T77" fmla="*/ 1136 h 1689"/>
                <a:gd name="T78" fmla="*/ 117 w 2485"/>
                <a:gd name="T79" fmla="*/ 1227 h 1689"/>
                <a:gd name="T80" fmla="*/ 184 w 2485"/>
                <a:gd name="T81" fmla="*/ 1109 h 1689"/>
                <a:gd name="T82" fmla="*/ 295 w 2485"/>
                <a:gd name="T83" fmla="*/ 1142 h 1689"/>
                <a:gd name="T84" fmla="*/ 396 w 2485"/>
                <a:gd name="T85" fmla="*/ 1041 h 1689"/>
                <a:gd name="T86" fmla="*/ 489 w 2485"/>
                <a:gd name="T87" fmla="*/ 1134 h 1689"/>
                <a:gd name="T88" fmla="*/ 549 w 2485"/>
                <a:gd name="T89" fmla="*/ 1329 h 1689"/>
                <a:gd name="T90" fmla="*/ 760 w 2485"/>
                <a:gd name="T91" fmla="*/ 1430 h 1689"/>
                <a:gd name="T92" fmla="*/ 896 w 2485"/>
                <a:gd name="T93" fmla="*/ 1430 h 1689"/>
                <a:gd name="T94" fmla="*/ 1125 w 2485"/>
                <a:gd name="T95" fmla="*/ 1439 h 1689"/>
                <a:gd name="T96" fmla="*/ 1209 w 2485"/>
                <a:gd name="T97" fmla="*/ 1541 h 1689"/>
                <a:gd name="T98" fmla="*/ 1269 w 2485"/>
                <a:gd name="T99" fmla="*/ 1651 h 1689"/>
                <a:gd name="T100" fmla="*/ 1379 w 2485"/>
                <a:gd name="T101" fmla="*/ 1574 h 1689"/>
                <a:gd name="T102" fmla="*/ 1726 w 2485"/>
                <a:gd name="T103" fmla="*/ 1642 h 1689"/>
                <a:gd name="T104" fmla="*/ 2124 w 2485"/>
                <a:gd name="T105" fmla="*/ 1193 h 1689"/>
                <a:gd name="T106" fmla="*/ 2404 w 2485"/>
                <a:gd name="T107" fmla="*/ 1193 h 1689"/>
                <a:gd name="T108" fmla="*/ 2268 w 2485"/>
                <a:gd name="T109" fmla="*/ 1083 h 1689"/>
                <a:gd name="T110" fmla="*/ 2034 w 2485"/>
                <a:gd name="T111" fmla="*/ 871 h 1689"/>
                <a:gd name="T112" fmla="*/ 2077 w 2485"/>
                <a:gd name="T113" fmla="*/ 757 h 1689"/>
                <a:gd name="T114" fmla="*/ 2162 w 2485"/>
                <a:gd name="T115" fmla="*/ 605 h 1689"/>
                <a:gd name="T116" fmla="*/ 2248 w 2485"/>
                <a:gd name="T117" fmla="*/ 605 h 1689"/>
                <a:gd name="T118" fmla="*/ 2330 w 2485"/>
                <a:gd name="T119" fmla="*/ 569 h 1689"/>
                <a:gd name="T120" fmla="*/ 2376 w 2485"/>
                <a:gd name="T121" fmla="*/ 491 h 1689"/>
                <a:gd name="T122" fmla="*/ 2461 w 2485"/>
                <a:gd name="T123" fmla="*/ 453 h 1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85" h="1689">
                  <a:moveTo>
                    <a:pt x="2418" y="415"/>
                  </a:moveTo>
                  <a:cubicBezTo>
                    <a:pt x="2403" y="405"/>
                    <a:pt x="2387" y="391"/>
                    <a:pt x="2373" y="391"/>
                  </a:cubicBezTo>
                  <a:cubicBezTo>
                    <a:pt x="2359" y="391"/>
                    <a:pt x="2347" y="417"/>
                    <a:pt x="2333" y="415"/>
                  </a:cubicBezTo>
                  <a:cubicBezTo>
                    <a:pt x="2319" y="413"/>
                    <a:pt x="2312" y="390"/>
                    <a:pt x="2290" y="377"/>
                  </a:cubicBezTo>
                  <a:cubicBezTo>
                    <a:pt x="2269" y="365"/>
                    <a:pt x="2233" y="337"/>
                    <a:pt x="2205" y="339"/>
                  </a:cubicBezTo>
                  <a:cubicBezTo>
                    <a:pt x="2177" y="341"/>
                    <a:pt x="2145" y="370"/>
                    <a:pt x="2124" y="389"/>
                  </a:cubicBezTo>
                  <a:cubicBezTo>
                    <a:pt x="2103" y="408"/>
                    <a:pt x="2092" y="436"/>
                    <a:pt x="2077" y="453"/>
                  </a:cubicBezTo>
                  <a:cubicBezTo>
                    <a:pt x="2062" y="470"/>
                    <a:pt x="2055" y="485"/>
                    <a:pt x="2034" y="491"/>
                  </a:cubicBezTo>
                  <a:cubicBezTo>
                    <a:pt x="2013" y="497"/>
                    <a:pt x="1970" y="497"/>
                    <a:pt x="1949" y="491"/>
                  </a:cubicBezTo>
                  <a:cubicBezTo>
                    <a:pt x="1928" y="485"/>
                    <a:pt x="1928" y="466"/>
                    <a:pt x="1906" y="453"/>
                  </a:cubicBezTo>
                  <a:cubicBezTo>
                    <a:pt x="1885" y="441"/>
                    <a:pt x="1835" y="434"/>
                    <a:pt x="1821" y="415"/>
                  </a:cubicBezTo>
                  <a:cubicBezTo>
                    <a:pt x="1807" y="396"/>
                    <a:pt x="1828" y="358"/>
                    <a:pt x="1821" y="339"/>
                  </a:cubicBezTo>
                  <a:cubicBezTo>
                    <a:pt x="1814" y="320"/>
                    <a:pt x="1793" y="308"/>
                    <a:pt x="1778" y="301"/>
                  </a:cubicBezTo>
                  <a:cubicBezTo>
                    <a:pt x="1764" y="295"/>
                    <a:pt x="1743" y="308"/>
                    <a:pt x="1736" y="301"/>
                  </a:cubicBezTo>
                  <a:cubicBezTo>
                    <a:pt x="1729" y="295"/>
                    <a:pt x="1743" y="284"/>
                    <a:pt x="1736" y="263"/>
                  </a:cubicBezTo>
                  <a:cubicBezTo>
                    <a:pt x="1729" y="242"/>
                    <a:pt x="1708" y="189"/>
                    <a:pt x="1692" y="177"/>
                  </a:cubicBezTo>
                  <a:cubicBezTo>
                    <a:pt x="1676" y="165"/>
                    <a:pt x="1672" y="194"/>
                    <a:pt x="1641" y="194"/>
                  </a:cubicBezTo>
                  <a:cubicBezTo>
                    <a:pt x="1610" y="194"/>
                    <a:pt x="1533" y="178"/>
                    <a:pt x="1506" y="177"/>
                  </a:cubicBezTo>
                  <a:cubicBezTo>
                    <a:pt x="1479" y="176"/>
                    <a:pt x="1497" y="205"/>
                    <a:pt x="1480" y="188"/>
                  </a:cubicBezTo>
                  <a:cubicBezTo>
                    <a:pt x="1463" y="171"/>
                    <a:pt x="1424" y="85"/>
                    <a:pt x="1404" y="75"/>
                  </a:cubicBezTo>
                  <a:cubicBezTo>
                    <a:pt x="1384" y="65"/>
                    <a:pt x="1371" y="107"/>
                    <a:pt x="1362" y="126"/>
                  </a:cubicBezTo>
                  <a:cubicBezTo>
                    <a:pt x="1353" y="145"/>
                    <a:pt x="1355" y="174"/>
                    <a:pt x="1352" y="188"/>
                  </a:cubicBezTo>
                  <a:cubicBezTo>
                    <a:pt x="1349" y="202"/>
                    <a:pt x="1345" y="205"/>
                    <a:pt x="1345" y="211"/>
                  </a:cubicBezTo>
                  <a:cubicBezTo>
                    <a:pt x="1345" y="217"/>
                    <a:pt x="1358" y="216"/>
                    <a:pt x="1352" y="225"/>
                  </a:cubicBezTo>
                  <a:cubicBezTo>
                    <a:pt x="1346" y="234"/>
                    <a:pt x="1323" y="257"/>
                    <a:pt x="1309" y="263"/>
                  </a:cubicBezTo>
                  <a:cubicBezTo>
                    <a:pt x="1295" y="270"/>
                    <a:pt x="1281" y="244"/>
                    <a:pt x="1266" y="263"/>
                  </a:cubicBezTo>
                  <a:cubicBezTo>
                    <a:pt x="1252" y="282"/>
                    <a:pt x="1224" y="346"/>
                    <a:pt x="1224" y="377"/>
                  </a:cubicBezTo>
                  <a:cubicBezTo>
                    <a:pt x="1224" y="409"/>
                    <a:pt x="1259" y="434"/>
                    <a:pt x="1266" y="453"/>
                  </a:cubicBezTo>
                  <a:cubicBezTo>
                    <a:pt x="1273" y="472"/>
                    <a:pt x="1281" y="485"/>
                    <a:pt x="1266" y="491"/>
                  </a:cubicBezTo>
                  <a:cubicBezTo>
                    <a:pt x="1252" y="497"/>
                    <a:pt x="1202" y="491"/>
                    <a:pt x="1181" y="491"/>
                  </a:cubicBezTo>
                  <a:cubicBezTo>
                    <a:pt x="1160" y="491"/>
                    <a:pt x="1153" y="478"/>
                    <a:pt x="1138" y="491"/>
                  </a:cubicBezTo>
                  <a:cubicBezTo>
                    <a:pt x="1124" y="504"/>
                    <a:pt x="1103" y="548"/>
                    <a:pt x="1096" y="567"/>
                  </a:cubicBezTo>
                  <a:cubicBezTo>
                    <a:pt x="1089" y="586"/>
                    <a:pt x="1105" y="593"/>
                    <a:pt x="1096" y="605"/>
                  </a:cubicBezTo>
                  <a:cubicBezTo>
                    <a:pt x="1087" y="617"/>
                    <a:pt x="1057" y="631"/>
                    <a:pt x="1043" y="637"/>
                  </a:cubicBezTo>
                  <a:cubicBezTo>
                    <a:pt x="1029" y="643"/>
                    <a:pt x="1022" y="648"/>
                    <a:pt x="1010" y="643"/>
                  </a:cubicBezTo>
                  <a:cubicBezTo>
                    <a:pt x="998" y="638"/>
                    <a:pt x="982" y="611"/>
                    <a:pt x="968" y="605"/>
                  </a:cubicBezTo>
                  <a:cubicBezTo>
                    <a:pt x="954" y="599"/>
                    <a:pt x="932" y="618"/>
                    <a:pt x="925" y="605"/>
                  </a:cubicBezTo>
                  <a:cubicBezTo>
                    <a:pt x="918" y="592"/>
                    <a:pt x="939" y="542"/>
                    <a:pt x="925" y="529"/>
                  </a:cubicBezTo>
                  <a:cubicBezTo>
                    <a:pt x="911" y="516"/>
                    <a:pt x="861" y="542"/>
                    <a:pt x="840" y="529"/>
                  </a:cubicBezTo>
                  <a:cubicBezTo>
                    <a:pt x="818" y="516"/>
                    <a:pt x="804" y="472"/>
                    <a:pt x="797" y="453"/>
                  </a:cubicBezTo>
                  <a:cubicBezTo>
                    <a:pt x="790" y="434"/>
                    <a:pt x="790" y="434"/>
                    <a:pt x="797" y="415"/>
                  </a:cubicBezTo>
                  <a:cubicBezTo>
                    <a:pt x="804" y="396"/>
                    <a:pt x="826" y="371"/>
                    <a:pt x="840" y="339"/>
                  </a:cubicBezTo>
                  <a:cubicBezTo>
                    <a:pt x="854" y="308"/>
                    <a:pt x="874" y="266"/>
                    <a:pt x="882" y="225"/>
                  </a:cubicBezTo>
                  <a:cubicBezTo>
                    <a:pt x="890" y="184"/>
                    <a:pt x="903" y="127"/>
                    <a:pt x="887" y="92"/>
                  </a:cubicBezTo>
                  <a:cubicBezTo>
                    <a:pt x="871" y="57"/>
                    <a:pt x="813" y="30"/>
                    <a:pt x="786" y="16"/>
                  </a:cubicBezTo>
                  <a:cubicBezTo>
                    <a:pt x="759" y="2"/>
                    <a:pt x="748" y="0"/>
                    <a:pt x="727" y="7"/>
                  </a:cubicBezTo>
                  <a:cubicBezTo>
                    <a:pt x="706" y="14"/>
                    <a:pt x="678" y="28"/>
                    <a:pt x="659" y="58"/>
                  </a:cubicBezTo>
                  <a:cubicBezTo>
                    <a:pt x="640" y="88"/>
                    <a:pt x="616" y="148"/>
                    <a:pt x="611" y="188"/>
                  </a:cubicBezTo>
                  <a:cubicBezTo>
                    <a:pt x="606" y="228"/>
                    <a:pt x="641" y="269"/>
                    <a:pt x="628" y="298"/>
                  </a:cubicBezTo>
                  <a:cubicBezTo>
                    <a:pt x="615" y="327"/>
                    <a:pt x="562" y="355"/>
                    <a:pt x="532" y="363"/>
                  </a:cubicBezTo>
                  <a:cubicBezTo>
                    <a:pt x="502" y="371"/>
                    <a:pt x="474" y="347"/>
                    <a:pt x="447" y="346"/>
                  </a:cubicBezTo>
                  <a:cubicBezTo>
                    <a:pt x="420" y="345"/>
                    <a:pt x="391" y="356"/>
                    <a:pt x="371" y="355"/>
                  </a:cubicBezTo>
                  <a:cubicBezTo>
                    <a:pt x="351" y="354"/>
                    <a:pt x="328" y="348"/>
                    <a:pt x="328" y="339"/>
                  </a:cubicBezTo>
                  <a:cubicBezTo>
                    <a:pt x="328" y="330"/>
                    <a:pt x="375" y="327"/>
                    <a:pt x="371" y="301"/>
                  </a:cubicBezTo>
                  <a:cubicBezTo>
                    <a:pt x="367" y="275"/>
                    <a:pt x="326" y="201"/>
                    <a:pt x="303" y="185"/>
                  </a:cubicBezTo>
                  <a:cubicBezTo>
                    <a:pt x="280" y="169"/>
                    <a:pt x="259" y="189"/>
                    <a:pt x="235" y="202"/>
                  </a:cubicBezTo>
                  <a:cubicBezTo>
                    <a:pt x="211" y="215"/>
                    <a:pt x="175" y="249"/>
                    <a:pt x="157" y="263"/>
                  </a:cubicBezTo>
                  <a:cubicBezTo>
                    <a:pt x="139" y="277"/>
                    <a:pt x="134" y="273"/>
                    <a:pt x="128" y="289"/>
                  </a:cubicBezTo>
                  <a:cubicBezTo>
                    <a:pt x="122" y="305"/>
                    <a:pt x="113" y="336"/>
                    <a:pt x="119" y="357"/>
                  </a:cubicBezTo>
                  <a:cubicBezTo>
                    <a:pt x="125" y="378"/>
                    <a:pt x="145" y="400"/>
                    <a:pt x="167" y="414"/>
                  </a:cubicBezTo>
                  <a:cubicBezTo>
                    <a:pt x="189" y="428"/>
                    <a:pt x="222" y="425"/>
                    <a:pt x="252" y="439"/>
                  </a:cubicBezTo>
                  <a:cubicBezTo>
                    <a:pt x="282" y="453"/>
                    <a:pt x="335" y="486"/>
                    <a:pt x="345" y="499"/>
                  </a:cubicBezTo>
                  <a:cubicBezTo>
                    <a:pt x="355" y="512"/>
                    <a:pt x="335" y="505"/>
                    <a:pt x="311" y="516"/>
                  </a:cubicBezTo>
                  <a:cubicBezTo>
                    <a:pt x="287" y="527"/>
                    <a:pt x="213" y="553"/>
                    <a:pt x="200" y="567"/>
                  </a:cubicBezTo>
                  <a:cubicBezTo>
                    <a:pt x="187" y="581"/>
                    <a:pt x="214" y="589"/>
                    <a:pt x="230" y="603"/>
                  </a:cubicBezTo>
                  <a:cubicBezTo>
                    <a:pt x="246" y="617"/>
                    <a:pt x="284" y="627"/>
                    <a:pt x="295" y="651"/>
                  </a:cubicBezTo>
                  <a:cubicBezTo>
                    <a:pt x="306" y="675"/>
                    <a:pt x="308" y="727"/>
                    <a:pt x="297" y="747"/>
                  </a:cubicBezTo>
                  <a:cubicBezTo>
                    <a:pt x="286" y="767"/>
                    <a:pt x="253" y="765"/>
                    <a:pt x="227" y="770"/>
                  </a:cubicBezTo>
                  <a:cubicBezTo>
                    <a:pt x="201" y="775"/>
                    <a:pt x="161" y="768"/>
                    <a:pt x="142" y="778"/>
                  </a:cubicBezTo>
                  <a:cubicBezTo>
                    <a:pt x="123" y="788"/>
                    <a:pt x="121" y="813"/>
                    <a:pt x="115" y="833"/>
                  </a:cubicBezTo>
                  <a:cubicBezTo>
                    <a:pt x="109" y="853"/>
                    <a:pt x="122" y="891"/>
                    <a:pt x="108" y="897"/>
                  </a:cubicBezTo>
                  <a:cubicBezTo>
                    <a:pt x="94" y="903"/>
                    <a:pt x="42" y="863"/>
                    <a:pt x="29" y="871"/>
                  </a:cubicBezTo>
                  <a:cubicBezTo>
                    <a:pt x="16" y="879"/>
                    <a:pt x="29" y="928"/>
                    <a:pt x="29" y="947"/>
                  </a:cubicBezTo>
                  <a:cubicBezTo>
                    <a:pt x="29" y="965"/>
                    <a:pt x="22" y="972"/>
                    <a:pt x="29" y="984"/>
                  </a:cubicBezTo>
                  <a:cubicBezTo>
                    <a:pt x="36" y="997"/>
                    <a:pt x="65" y="1010"/>
                    <a:pt x="72" y="1022"/>
                  </a:cubicBezTo>
                  <a:cubicBezTo>
                    <a:pt x="79" y="1035"/>
                    <a:pt x="79" y="1054"/>
                    <a:pt x="72" y="1060"/>
                  </a:cubicBezTo>
                  <a:cubicBezTo>
                    <a:pt x="65" y="1067"/>
                    <a:pt x="36" y="1048"/>
                    <a:pt x="29" y="1060"/>
                  </a:cubicBezTo>
                  <a:cubicBezTo>
                    <a:pt x="22" y="1073"/>
                    <a:pt x="31" y="1112"/>
                    <a:pt x="29" y="1136"/>
                  </a:cubicBezTo>
                  <a:cubicBezTo>
                    <a:pt x="27" y="1160"/>
                    <a:pt x="0" y="1187"/>
                    <a:pt x="15" y="1202"/>
                  </a:cubicBezTo>
                  <a:cubicBezTo>
                    <a:pt x="30" y="1217"/>
                    <a:pt x="92" y="1234"/>
                    <a:pt x="117" y="1227"/>
                  </a:cubicBezTo>
                  <a:cubicBezTo>
                    <a:pt x="142" y="1220"/>
                    <a:pt x="156" y="1179"/>
                    <a:pt x="167" y="1159"/>
                  </a:cubicBezTo>
                  <a:cubicBezTo>
                    <a:pt x="178" y="1139"/>
                    <a:pt x="174" y="1119"/>
                    <a:pt x="184" y="1109"/>
                  </a:cubicBezTo>
                  <a:cubicBezTo>
                    <a:pt x="194" y="1099"/>
                    <a:pt x="209" y="1095"/>
                    <a:pt x="227" y="1100"/>
                  </a:cubicBezTo>
                  <a:cubicBezTo>
                    <a:pt x="245" y="1105"/>
                    <a:pt x="271" y="1149"/>
                    <a:pt x="295" y="1142"/>
                  </a:cubicBezTo>
                  <a:cubicBezTo>
                    <a:pt x="319" y="1135"/>
                    <a:pt x="354" y="1077"/>
                    <a:pt x="371" y="1060"/>
                  </a:cubicBezTo>
                  <a:cubicBezTo>
                    <a:pt x="388" y="1043"/>
                    <a:pt x="381" y="1041"/>
                    <a:pt x="396" y="1041"/>
                  </a:cubicBezTo>
                  <a:cubicBezTo>
                    <a:pt x="411" y="1041"/>
                    <a:pt x="449" y="1043"/>
                    <a:pt x="464" y="1058"/>
                  </a:cubicBezTo>
                  <a:cubicBezTo>
                    <a:pt x="479" y="1073"/>
                    <a:pt x="483" y="1102"/>
                    <a:pt x="489" y="1134"/>
                  </a:cubicBezTo>
                  <a:cubicBezTo>
                    <a:pt x="495" y="1166"/>
                    <a:pt x="488" y="1218"/>
                    <a:pt x="498" y="1250"/>
                  </a:cubicBezTo>
                  <a:cubicBezTo>
                    <a:pt x="508" y="1282"/>
                    <a:pt x="519" y="1310"/>
                    <a:pt x="549" y="1329"/>
                  </a:cubicBezTo>
                  <a:cubicBezTo>
                    <a:pt x="579" y="1348"/>
                    <a:pt x="641" y="1346"/>
                    <a:pt x="676" y="1363"/>
                  </a:cubicBezTo>
                  <a:cubicBezTo>
                    <a:pt x="711" y="1380"/>
                    <a:pt x="736" y="1417"/>
                    <a:pt x="760" y="1430"/>
                  </a:cubicBezTo>
                  <a:cubicBezTo>
                    <a:pt x="784" y="1443"/>
                    <a:pt x="797" y="1439"/>
                    <a:pt x="820" y="1439"/>
                  </a:cubicBezTo>
                  <a:cubicBezTo>
                    <a:pt x="843" y="1439"/>
                    <a:pt x="868" y="1427"/>
                    <a:pt x="896" y="1430"/>
                  </a:cubicBezTo>
                  <a:cubicBezTo>
                    <a:pt x="924" y="1433"/>
                    <a:pt x="951" y="1455"/>
                    <a:pt x="989" y="1456"/>
                  </a:cubicBezTo>
                  <a:cubicBezTo>
                    <a:pt x="1027" y="1457"/>
                    <a:pt x="1094" y="1442"/>
                    <a:pt x="1125" y="1439"/>
                  </a:cubicBezTo>
                  <a:cubicBezTo>
                    <a:pt x="1156" y="1436"/>
                    <a:pt x="1161" y="1422"/>
                    <a:pt x="1175" y="1439"/>
                  </a:cubicBezTo>
                  <a:cubicBezTo>
                    <a:pt x="1189" y="1456"/>
                    <a:pt x="1196" y="1519"/>
                    <a:pt x="1209" y="1541"/>
                  </a:cubicBezTo>
                  <a:cubicBezTo>
                    <a:pt x="1222" y="1563"/>
                    <a:pt x="1242" y="1556"/>
                    <a:pt x="1252" y="1574"/>
                  </a:cubicBezTo>
                  <a:cubicBezTo>
                    <a:pt x="1262" y="1592"/>
                    <a:pt x="1259" y="1634"/>
                    <a:pt x="1269" y="1651"/>
                  </a:cubicBezTo>
                  <a:cubicBezTo>
                    <a:pt x="1279" y="1668"/>
                    <a:pt x="1293" y="1689"/>
                    <a:pt x="1311" y="1676"/>
                  </a:cubicBezTo>
                  <a:cubicBezTo>
                    <a:pt x="1329" y="1663"/>
                    <a:pt x="1351" y="1601"/>
                    <a:pt x="1379" y="1574"/>
                  </a:cubicBezTo>
                  <a:cubicBezTo>
                    <a:pt x="1407" y="1547"/>
                    <a:pt x="1422" y="1504"/>
                    <a:pt x="1480" y="1515"/>
                  </a:cubicBezTo>
                  <a:cubicBezTo>
                    <a:pt x="1538" y="1526"/>
                    <a:pt x="1636" y="1686"/>
                    <a:pt x="1726" y="1642"/>
                  </a:cubicBezTo>
                  <a:cubicBezTo>
                    <a:pt x="1816" y="1598"/>
                    <a:pt x="1957" y="1328"/>
                    <a:pt x="2023" y="1253"/>
                  </a:cubicBezTo>
                  <a:cubicBezTo>
                    <a:pt x="2089" y="1178"/>
                    <a:pt x="2055" y="1190"/>
                    <a:pt x="2124" y="1193"/>
                  </a:cubicBezTo>
                  <a:cubicBezTo>
                    <a:pt x="2193" y="1196"/>
                    <a:pt x="2391" y="1269"/>
                    <a:pt x="2438" y="1269"/>
                  </a:cubicBezTo>
                  <a:cubicBezTo>
                    <a:pt x="2485" y="1269"/>
                    <a:pt x="2424" y="1217"/>
                    <a:pt x="2404" y="1193"/>
                  </a:cubicBezTo>
                  <a:cubicBezTo>
                    <a:pt x="2384" y="1169"/>
                    <a:pt x="2342" y="1143"/>
                    <a:pt x="2319" y="1125"/>
                  </a:cubicBezTo>
                  <a:cubicBezTo>
                    <a:pt x="2296" y="1107"/>
                    <a:pt x="2287" y="1113"/>
                    <a:pt x="2268" y="1083"/>
                  </a:cubicBezTo>
                  <a:cubicBezTo>
                    <a:pt x="2249" y="1053"/>
                    <a:pt x="2244" y="982"/>
                    <a:pt x="2205" y="947"/>
                  </a:cubicBezTo>
                  <a:cubicBezTo>
                    <a:pt x="2166" y="912"/>
                    <a:pt x="2055" y="904"/>
                    <a:pt x="2034" y="871"/>
                  </a:cubicBezTo>
                  <a:cubicBezTo>
                    <a:pt x="2013" y="838"/>
                    <a:pt x="2069" y="766"/>
                    <a:pt x="2076" y="747"/>
                  </a:cubicBezTo>
                  <a:cubicBezTo>
                    <a:pt x="2083" y="728"/>
                    <a:pt x="2063" y="768"/>
                    <a:pt x="2077" y="757"/>
                  </a:cubicBezTo>
                  <a:cubicBezTo>
                    <a:pt x="2091" y="746"/>
                    <a:pt x="2148" y="706"/>
                    <a:pt x="2162" y="681"/>
                  </a:cubicBezTo>
                  <a:cubicBezTo>
                    <a:pt x="2176" y="656"/>
                    <a:pt x="2155" y="618"/>
                    <a:pt x="2162" y="605"/>
                  </a:cubicBezTo>
                  <a:cubicBezTo>
                    <a:pt x="2169" y="592"/>
                    <a:pt x="2191" y="605"/>
                    <a:pt x="2205" y="605"/>
                  </a:cubicBezTo>
                  <a:cubicBezTo>
                    <a:pt x="2219" y="605"/>
                    <a:pt x="2236" y="610"/>
                    <a:pt x="2248" y="605"/>
                  </a:cubicBezTo>
                  <a:cubicBezTo>
                    <a:pt x="2260" y="600"/>
                    <a:pt x="2265" y="583"/>
                    <a:pt x="2279" y="577"/>
                  </a:cubicBezTo>
                  <a:cubicBezTo>
                    <a:pt x="2293" y="571"/>
                    <a:pt x="2312" y="570"/>
                    <a:pt x="2330" y="569"/>
                  </a:cubicBezTo>
                  <a:cubicBezTo>
                    <a:pt x="2348" y="568"/>
                    <a:pt x="2382" y="582"/>
                    <a:pt x="2390" y="569"/>
                  </a:cubicBezTo>
                  <a:cubicBezTo>
                    <a:pt x="2398" y="556"/>
                    <a:pt x="2371" y="510"/>
                    <a:pt x="2376" y="491"/>
                  </a:cubicBezTo>
                  <a:cubicBezTo>
                    <a:pt x="2381" y="472"/>
                    <a:pt x="2404" y="459"/>
                    <a:pt x="2418" y="453"/>
                  </a:cubicBezTo>
                  <a:cubicBezTo>
                    <a:pt x="2432" y="447"/>
                    <a:pt x="2461" y="459"/>
                    <a:pt x="2461" y="453"/>
                  </a:cubicBezTo>
                  <a:cubicBezTo>
                    <a:pt x="2461" y="447"/>
                    <a:pt x="2433" y="425"/>
                    <a:pt x="2418" y="415"/>
                  </a:cubicBezTo>
                  <a:close/>
                </a:path>
              </a:pathLst>
            </a:custGeom>
            <a:solidFill>
              <a:srgbClr val="FF9900"/>
            </a:solidFill>
            <a:ln w="44450">
              <a:solidFill>
                <a:srgbClr val="00FFFF"/>
              </a:solidFill>
              <a:round/>
              <a:headEnd/>
              <a:tailEnd/>
            </a:ln>
          </p:spPr>
          <p:txBody>
            <a:bodyPr/>
            <a:lstStyle/>
            <a:p>
              <a:endParaRPr lang="zh-CN" altLang="en-US">
                <a:solidFill>
                  <a:srgbClr val="000000"/>
                </a:solidFill>
                <a:latin typeface="Calibri" panose="020F0502020204030204" pitchFamily="34" charset="0"/>
                <a:ea typeface="宋体" panose="02010600030101010101" pitchFamily="2" charset="-122"/>
              </a:endParaRPr>
            </a:p>
          </p:txBody>
        </p:sp>
        <p:sp>
          <p:nvSpPr>
            <p:cNvPr id="13318" name="文本框 161798">
              <a:extLst>
                <a:ext uri="{FF2B5EF4-FFF2-40B4-BE49-F238E27FC236}">
                  <a16:creationId xmlns:a16="http://schemas.microsoft.com/office/drawing/2014/main" id="{5AFBA7A4-FE77-4A3D-AB22-3ED51ECE551A}"/>
                </a:ext>
              </a:extLst>
            </p:cNvPr>
            <p:cNvSpPr txBox="1">
              <a:spLocks noChangeArrowheads="1"/>
            </p:cNvSpPr>
            <p:nvPr/>
          </p:nvSpPr>
          <p:spPr bwMode="auto">
            <a:xfrm>
              <a:off x="1887" y="1824"/>
              <a:ext cx="981"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3600" b="1">
                  <a:solidFill>
                    <a:srgbClr val="44546A"/>
                  </a:solidFill>
                  <a:latin typeface="华文新魏" panose="02010800040101010101" pitchFamily="2" charset="-122"/>
                  <a:ea typeface="华文新魏" panose="02010800040101010101" pitchFamily="2" charset="-122"/>
                </a:rPr>
                <a:t>北  宋</a:t>
              </a:r>
            </a:p>
          </p:txBody>
        </p:sp>
        <p:sp>
          <p:nvSpPr>
            <p:cNvPr id="13319" name="椭圆 161799">
              <a:extLst>
                <a:ext uri="{FF2B5EF4-FFF2-40B4-BE49-F238E27FC236}">
                  <a16:creationId xmlns:a16="http://schemas.microsoft.com/office/drawing/2014/main" id="{22A46552-21B1-4876-B78D-2EC06FD140E4}"/>
                </a:ext>
              </a:extLst>
            </p:cNvPr>
            <p:cNvSpPr>
              <a:spLocks noChangeArrowheads="1"/>
            </p:cNvSpPr>
            <p:nvPr/>
          </p:nvSpPr>
          <p:spPr bwMode="auto">
            <a:xfrm>
              <a:off x="2703" y="1632"/>
              <a:ext cx="427" cy="15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zh-CN" altLang="en-US" sz="1400" b="1">
                  <a:solidFill>
                    <a:srgbClr val="44546A"/>
                  </a:solidFill>
                  <a:latin typeface="Arial" panose="020B0604020202020204" pitchFamily="34" charset="0"/>
                  <a:ea typeface="宋体" panose="02010600030101010101" pitchFamily="2" charset="-122"/>
                </a:rPr>
                <a:t>陈桥驿</a:t>
              </a:r>
            </a:p>
          </p:txBody>
        </p:sp>
        <p:grpSp>
          <p:nvGrpSpPr>
            <p:cNvPr id="13320" name="组合 161800">
              <a:extLst>
                <a:ext uri="{FF2B5EF4-FFF2-40B4-BE49-F238E27FC236}">
                  <a16:creationId xmlns:a16="http://schemas.microsoft.com/office/drawing/2014/main" id="{D83C209F-3781-4BD8-8D80-DD7027483995}"/>
                </a:ext>
              </a:extLst>
            </p:cNvPr>
            <p:cNvGrpSpPr>
              <a:grpSpLocks/>
            </p:cNvGrpSpPr>
            <p:nvPr/>
          </p:nvGrpSpPr>
          <p:grpSpPr bwMode="auto">
            <a:xfrm>
              <a:off x="2751" y="1776"/>
              <a:ext cx="469" cy="233"/>
              <a:chOff x="3024" y="1440"/>
              <a:chExt cx="528" cy="267"/>
            </a:xfrm>
          </p:grpSpPr>
          <p:sp>
            <p:nvSpPr>
              <p:cNvPr id="13321" name="文本框 161801">
                <a:extLst>
                  <a:ext uri="{FF2B5EF4-FFF2-40B4-BE49-F238E27FC236}">
                    <a16:creationId xmlns:a16="http://schemas.microsoft.com/office/drawing/2014/main" id="{6A2F4750-8B9E-4C46-9089-0F98381A3A9E}"/>
                  </a:ext>
                </a:extLst>
              </p:cNvPr>
              <p:cNvSpPr txBox="1">
                <a:spLocks noChangeArrowheads="1"/>
              </p:cNvSpPr>
              <p:nvPr/>
            </p:nvSpPr>
            <p:spPr bwMode="auto">
              <a:xfrm>
                <a:off x="3070" y="1440"/>
                <a:ext cx="482"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b="1">
                    <a:solidFill>
                      <a:srgbClr val="44546A"/>
                    </a:solidFill>
                    <a:latin typeface="Arial" panose="020B0604020202020204" pitchFamily="34" charset="0"/>
                    <a:ea typeface="黑体" panose="02010609060101010101" pitchFamily="49" charset="-122"/>
                  </a:rPr>
                  <a:t>东京</a:t>
                </a:r>
              </a:p>
            </p:txBody>
          </p:sp>
          <p:sp>
            <p:nvSpPr>
              <p:cNvPr id="13322" name="任意多边形 161802">
                <a:extLst>
                  <a:ext uri="{FF2B5EF4-FFF2-40B4-BE49-F238E27FC236}">
                    <a16:creationId xmlns:a16="http://schemas.microsoft.com/office/drawing/2014/main" id="{4B2CE737-F79F-495E-A7D2-129883279A45}"/>
                  </a:ext>
                </a:extLst>
              </p:cNvPr>
              <p:cNvSpPr>
                <a:spLocks noChangeArrowheads="1"/>
              </p:cNvSpPr>
              <p:nvPr/>
            </p:nvSpPr>
            <p:spPr bwMode="auto">
              <a:xfrm>
                <a:off x="3024" y="1488"/>
                <a:ext cx="96" cy="144"/>
              </a:xfrm>
              <a:custGeom>
                <a:avLst/>
                <a:gdLst>
                  <a:gd name="T0" fmla="*/ 0 w 21600"/>
                  <a:gd name="T1" fmla="*/ 10800 h 21600"/>
                  <a:gd name="T2" fmla="*/ 10800 w 21600"/>
                  <a:gd name="T3" fmla="*/ 0 h 21600"/>
                  <a:gd name="T4" fmla="*/ 21600 w 21600"/>
                  <a:gd name="T5" fmla="*/ 10800 h 21600"/>
                  <a:gd name="T6" fmla="*/ 10800 w 21600"/>
                  <a:gd name="T7" fmla="*/ 21600 h 21600"/>
                  <a:gd name="T8" fmla="*/ 0 w 21600"/>
                  <a:gd name="T9" fmla="*/ 10800 h 21600"/>
                  <a:gd name="T10" fmla="*/ 5400 w 21600"/>
                  <a:gd name="T11" fmla="*/ 10800 h 21600"/>
                  <a:gd name="T12" fmla="*/ 10800 w 21600"/>
                  <a:gd name="T13" fmla="*/ 16200 h 21600"/>
                  <a:gd name="T14" fmla="*/ 16200 w 21600"/>
                  <a:gd name="T15" fmla="*/ 10800 h 21600"/>
                  <a:gd name="T16" fmla="*/ 10800 w 21600"/>
                  <a:gd name="T17" fmla="*/ 5400 h 21600"/>
                  <a:gd name="T18" fmla="*/ 5400 w 21600"/>
                  <a:gd name="T19" fmla="*/ 108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FFFF">
                  <a:alpha val="50000"/>
                </a:srgbClr>
              </a:solidFill>
              <a:ln w="22225">
                <a:solidFill>
                  <a:srgbClr val="44546A"/>
                </a:solidFill>
                <a:round/>
                <a:headEnd/>
                <a:tailEnd/>
              </a:ln>
            </p:spPr>
            <p:txBody>
              <a:bodyPr/>
              <a:lstStyle/>
              <a:p>
                <a:endParaRPr lang="zh-CN" altLang="en-US">
                  <a:solidFill>
                    <a:srgbClr val="000000"/>
                  </a:solidFill>
                  <a:latin typeface="Calibri" panose="020F0502020204030204" pitchFamily="34" charset="0"/>
                  <a:ea typeface="宋体" panose="02010600030101010101" pitchFamily="2" charset="-122"/>
                </a:endParaRPr>
              </a:p>
            </p:txBody>
          </p:sp>
        </p:grpSp>
      </p:grpSp>
      <p:grpSp>
        <p:nvGrpSpPr>
          <p:cNvPr id="7" name="组合 6">
            <a:extLst>
              <a:ext uri="{FF2B5EF4-FFF2-40B4-BE49-F238E27FC236}">
                <a16:creationId xmlns:a16="http://schemas.microsoft.com/office/drawing/2014/main" id="{FBC86605-E3C9-411F-92FD-49E6EB676DBE}"/>
              </a:ext>
            </a:extLst>
          </p:cNvPr>
          <p:cNvGrpSpPr>
            <a:grpSpLocks/>
          </p:cNvGrpSpPr>
          <p:nvPr/>
        </p:nvGrpSpPr>
        <p:grpSpPr bwMode="auto">
          <a:xfrm>
            <a:off x="323850" y="2900363"/>
            <a:ext cx="2219325" cy="1579562"/>
            <a:chOff x="510" y="4568"/>
            <a:chExt cx="3496" cy="2486"/>
          </a:xfrm>
        </p:grpSpPr>
        <p:sp>
          <p:nvSpPr>
            <p:cNvPr id="4" name="任意多边形 3">
              <a:extLst>
                <a:ext uri="{FF2B5EF4-FFF2-40B4-BE49-F238E27FC236}">
                  <a16:creationId xmlns:a16="http://schemas.microsoft.com/office/drawing/2014/main" id="{57916240-E7C2-4E1E-873A-28DD44EA9876}"/>
                </a:ext>
              </a:extLst>
            </p:cNvPr>
            <p:cNvSpPr/>
            <p:nvPr/>
          </p:nvSpPr>
          <p:spPr>
            <a:xfrm>
              <a:off x="510" y="4568"/>
              <a:ext cx="3496" cy="2486"/>
            </a:xfrm>
            <a:custGeom>
              <a:avLst/>
              <a:gdLst>
                <a:gd name="connisteX0" fmla="*/ 654050 w 2219960"/>
                <a:gd name="connsiteY0" fmla="*/ 218440 h 1578610"/>
                <a:gd name="connisteX1" fmla="*/ 615950 w 2219960"/>
                <a:gd name="connsiteY1" fmla="*/ 295275 h 1578610"/>
                <a:gd name="connisteX2" fmla="*/ 564515 w 2219960"/>
                <a:gd name="connsiteY2" fmla="*/ 359410 h 1578610"/>
                <a:gd name="connisteX3" fmla="*/ 525780 w 2219960"/>
                <a:gd name="connsiteY3" fmla="*/ 436245 h 1578610"/>
                <a:gd name="connisteX4" fmla="*/ 461645 w 2219960"/>
                <a:gd name="connsiteY4" fmla="*/ 474980 h 1578610"/>
                <a:gd name="connisteX5" fmla="*/ 384810 w 2219960"/>
                <a:gd name="connsiteY5" fmla="*/ 474980 h 1578610"/>
                <a:gd name="connisteX6" fmla="*/ 320675 w 2219960"/>
                <a:gd name="connsiteY6" fmla="*/ 487680 h 1578610"/>
                <a:gd name="connisteX7" fmla="*/ 230505 w 2219960"/>
                <a:gd name="connsiteY7" fmla="*/ 474980 h 1578610"/>
                <a:gd name="connisteX8" fmla="*/ 179070 w 2219960"/>
                <a:gd name="connsiteY8" fmla="*/ 410845 h 1578610"/>
                <a:gd name="connisteX9" fmla="*/ 114935 w 2219960"/>
                <a:gd name="connsiteY9" fmla="*/ 462280 h 1578610"/>
                <a:gd name="connisteX10" fmla="*/ 89535 w 2219960"/>
                <a:gd name="connsiteY10" fmla="*/ 526415 h 1578610"/>
                <a:gd name="connisteX11" fmla="*/ 50800 w 2219960"/>
                <a:gd name="connsiteY11" fmla="*/ 603250 h 1578610"/>
                <a:gd name="connisteX12" fmla="*/ 25400 w 2219960"/>
                <a:gd name="connsiteY12" fmla="*/ 667385 h 1578610"/>
                <a:gd name="connisteX13" fmla="*/ 0 w 2219960"/>
                <a:gd name="connsiteY13" fmla="*/ 731520 h 1578610"/>
                <a:gd name="connisteX14" fmla="*/ 76835 w 2219960"/>
                <a:gd name="connsiteY14" fmla="*/ 718820 h 1578610"/>
                <a:gd name="connisteX15" fmla="*/ 140970 w 2219960"/>
                <a:gd name="connsiteY15" fmla="*/ 706120 h 1578610"/>
                <a:gd name="connisteX16" fmla="*/ 128270 w 2219960"/>
                <a:gd name="connsiteY16" fmla="*/ 770255 h 1578610"/>
                <a:gd name="connisteX17" fmla="*/ 89535 w 2219960"/>
                <a:gd name="connsiteY17" fmla="*/ 834390 h 1578610"/>
                <a:gd name="connisteX18" fmla="*/ 38100 w 2219960"/>
                <a:gd name="connsiteY18" fmla="*/ 923925 h 1578610"/>
                <a:gd name="connisteX19" fmla="*/ 38100 w 2219960"/>
                <a:gd name="connsiteY19" fmla="*/ 988060 h 1578610"/>
                <a:gd name="connisteX20" fmla="*/ 38100 w 2219960"/>
                <a:gd name="connsiteY20" fmla="*/ 1065530 h 1578610"/>
                <a:gd name="connisteX21" fmla="*/ 38100 w 2219960"/>
                <a:gd name="connsiteY21" fmla="*/ 1129665 h 1578610"/>
                <a:gd name="connisteX22" fmla="*/ 38100 w 2219960"/>
                <a:gd name="connsiteY22" fmla="*/ 1206500 h 1578610"/>
                <a:gd name="connisteX23" fmla="*/ 38100 w 2219960"/>
                <a:gd name="connsiteY23" fmla="*/ 1270635 h 1578610"/>
                <a:gd name="connisteX24" fmla="*/ 50800 w 2219960"/>
                <a:gd name="connsiteY24" fmla="*/ 1334770 h 1578610"/>
                <a:gd name="connisteX25" fmla="*/ 114935 w 2219960"/>
                <a:gd name="connsiteY25" fmla="*/ 1373505 h 1578610"/>
                <a:gd name="connisteX26" fmla="*/ 179070 w 2219960"/>
                <a:gd name="connsiteY26" fmla="*/ 1424305 h 1578610"/>
                <a:gd name="connisteX27" fmla="*/ 256540 w 2219960"/>
                <a:gd name="connsiteY27" fmla="*/ 1424305 h 1578610"/>
                <a:gd name="connisteX28" fmla="*/ 320675 w 2219960"/>
                <a:gd name="connsiteY28" fmla="*/ 1386205 h 1578610"/>
                <a:gd name="connisteX29" fmla="*/ 397510 w 2219960"/>
                <a:gd name="connsiteY29" fmla="*/ 1373505 h 1578610"/>
                <a:gd name="connisteX30" fmla="*/ 461645 w 2219960"/>
                <a:gd name="connsiteY30" fmla="*/ 1360170 h 1578610"/>
                <a:gd name="connisteX31" fmla="*/ 500380 w 2219960"/>
                <a:gd name="connsiteY31" fmla="*/ 1424305 h 1578610"/>
                <a:gd name="connisteX32" fmla="*/ 500380 w 2219960"/>
                <a:gd name="connsiteY32" fmla="*/ 1489075 h 1578610"/>
                <a:gd name="connisteX33" fmla="*/ 564515 w 2219960"/>
                <a:gd name="connsiteY33" fmla="*/ 1501775 h 1578610"/>
                <a:gd name="connisteX34" fmla="*/ 628650 w 2219960"/>
                <a:gd name="connsiteY34" fmla="*/ 1489075 h 1578610"/>
                <a:gd name="connisteX35" fmla="*/ 641350 w 2219960"/>
                <a:gd name="connsiteY35" fmla="*/ 1553210 h 1578610"/>
                <a:gd name="connisteX36" fmla="*/ 705485 w 2219960"/>
                <a:gd name="connsiteY36" fmla="*/ 1578610 h 1578610"/>
                <a:gd name="connisteX37" fmla="*/ 769620 w 2219960"/>
                <a:gd name="connsiteY37" fmla="*/ 1553210 h 1578610"/>
                <a:gd name="connisteX38" fmla="*/ 821055 w 2219960"/>
                <a:gd name="connsiteY38" fmla="*/ 1489075 h 1578610"/>
                <a:gd name="connisteX39" fmla="*/ 897890 w 2219960"/>
                <a:gd name="connsiteY39" fmla="*/ 1437640 h 1578610"/>
                <a:gd name="connisteX40" fmla="*/ 962025 w 2219960"/>
                <a:gd name="connsiteY40" fmla="*/ 1437640 h 1578610"/>
                <a:gd name="connisteX41" fmla="*/ 1026160 w 2219960"/>
                <a:gd name="connsiteY41" fmla="*/ 1437640 h 1578610"/>
                <a:gd name="connisteX42" fmla="*/ 1090295 w 2219960"/>
                <a:gd name="connsiteY42" fmla="*/ 1437640 h 1578610"/>
                <a:gd name="connisteX43" fmla="*/ 1154430 w 2219960"/>
                <a:gd name="connsiteY43" fmla="*/ 1437640 h 1578610"/>
                <a:gd name="connisteX44" fmla="*/ 1219200 w 2219960"/>
                <a:gd name="connsiteY44" fmla="*/ 1437640 h 1578610"/>
                <a:gd name="connisteX45" fmla="*/ 1283335 w 2219960"/>
                <a:gd name="connsiteY45" fmla="*/ 1437640 h 1578610"/>
                <a:gd name="connisteX46" fmla="*/ 1372870 w 2219960"/>
                <a:gd name="connsiteY46" fmla="*/ 1411605 h 1578610"/>
                <a:gd name="connisteX47" fmla="*/ 1449705 w 2219960"/>
                <a:gd name="connsiteY47" fmla="*/ 1411605 h 1578610"/>
                <a:gd name="connisteX48" fmla="*/ 1513840 w 2219960"/>
                <a:gd name="connsiteY48" fmla="*/ 1424305 h 1578610"/>
                <a:gd name="connisteX49" fmla="*/ 1591310 w 2219960"/>
                <a:gd name="connsiteY49" fmla="*/ 1411605 h 1578610"/>
                <a:gd name="connisteX50" fmla="*/ 1668145 w 2219960"/>
                <a:gd name="connsiteY50" fmla="*/ 1373505 h 1578610"/>
                <a:gd name="connisteX51" fmla="*/ 1732280 w 2219960"/>
                <a:gd name="connsiteY51" fmla="*/ 1334770 h 1578610"/>
                <a:gd name="connisteX52" fmla="*/ 1783715 w 2219960"/>
                <a:gd name="connsiteY52" fmla="*/ 1270635 h 1578610"/>
                <a:gd name="connisteX53" fmla="*/ 1809115 w 2219960"/>
                <a:gd name="connsiteY53" fmla="*/ 1206500 h 1578610"/>
                <a:gd name="connisteX54" fmla="*/ 1873250 w 2219960"/>
                <a:gd name="connsiteY54" fmla="*/ 1155065 h 1578610"/>
                <a:gd name="connisteX55" fmla="*/ 1937385 w 2219960"/>
                <a:gd name="connsiteY55" fmla="*/ 1129665 h 1578610"/>
                <a:gd name="connisteX56" fmla="*/ 2001520 w 2219960"/>
                <a:gd name="connsiteY56" fmla="*/ 1103630 h 1578610"/>
                <a:gd name="connisteX57" fmla="*/ 2065655 w 2219960"/>
                <a:gd name="connsiteY57" fmla="*/ 1065530 h 1578610"/>
                <a:gd name="connisteX58" fmla="*/ 2129790 w 2219960"/>
                <a:gd name="connsiteY58" fmla="*/ 1052195 h 1578610"/>
                <a:gd name="connisteX59" fmla="*/ 2194560 w 2219960"/>
                <a:gd name="connsiteY59" fmla="*/ 1026795 h 1578610"/>
                <a:gd name="connisteX60" fmla="*/ 2219960 w 2219960"/>
                <a:gd name="connsiteY60" fmla="*/ 962660 h 1578610"/>
                <a:gd name="connisteX61" fmla="*/ 2155825 w 2219960"/>
                <a:gd name="connsiteY61" fmla="*/ 936625 h 1578610"/>
                <a:gd name="connisteX62" fmla="*/ 2143125 w 2219960"/>
                <a:gd name="connsiteY62" fmla="*/ 872490 h 1578610"/>
                <a:gd name="connisteX63" fmla="*/ 2129790 w 2219960"/>
                <a:gd name="connsiteY63" fmla="*/ 808355 h 1578610"/>
                <a:gd name="connisteX64" fmla="*/ 2065655 w 2219960"/>
                <a:gd name="connsiteY64" fmla="*/ 808355 h 1578610"/>
                <a:gd name="connisteX65" fmla="*/ 2014855 w 2219960"/>
                <a:gd name="connsiteY65" fmla="*/ 744220 h 1578610"/>
                <a:gd name="connisteX66" fmla="*/ 2014855 w 2219960"/>
                <a:gd name="connsiteY66" fmla="*/ 680085 h 1578610"/>
                <a:gd name="connisteX67" fmla="*/ 1976120 w 2219960"/>
                <a:gd name="connsiteY67" fmla="*/ 615950 h 1578610"/>
                <a:gd name="connisteX68" fmla="*/ 1924685 w 2219960"/>
                <a:gd name="connsiteY68" fmla="*/ 551815 h 1578610"/>
                <a:gd name="connisteX69" fmla="*/ 1860550 w 2219960"/>
                <a:gd name="connsiteY69" fmla="*/ 526415 h 1578610"/>
                <a:gd name="connisteX70" fmla="*/ 1796415 w 2219960"/>
                <a:gd name="connsiteY70" fmla="*/ 513715 h 1578610"/>
                <a:gd name="connisteX71" fmla="*/ 1732280 w 2219960"/>
                <a:gd name="connsiteY71" fmla="*/ 474980 h 1578610"/>
                <a:gd name="connisteX72" fmla="*/ 1668145 w 2219960"/>
                <a:gd name="connsiteY72" fmla="*/ 436245 h 1578610"/>
                <a:gd name="connisteX73" fmla="*/ 1629410 w 2219960"/>
                <a:gd name="connsiteY73" fmla="*/ 372110 h 1578610"/>
                <a:gd name="connisteX74" fmla="*/ 1552575 w 2219960"/>
                <a:gd name="connsiteY74" fmla="*/ 307975 h 1578610"/>
                <a:gd name="connisteX75" fmla="*/ 1513840 w 2219960"/>
                <a:gd name="connsiteY75" fmla="*/ 243840 h 1578610"/>
                <a:gd name="connisteX76" fmla="*/ 1513840 w 2219960"/>
                <a:gd name="connsiteY76" fmla="*/ 179705 h 1578610"/>
                <a:gd name="connisteX77" fmla="*/ 1475740 w 2219960"/>
                <a:gd name="connsiteY77" fmla="*/ 102870 h 1578610"/>
                <a:gd name="connisteX78" fmla="*/ 1437005 w 2219960"/>
                <a:gd name="connsiteY78" fmla="*/ 38735 h 1578610"/>
                <a:gd name="connisteX79" fmla="*/ 1372870 w 2219960"/>
                <a:gd name="connsiteY79" fmla="*/ 0 h 1578610"/>
                <a:gd name="connisteX80" fmla="*/ 1308735 w 2219960"/>
                <a:gd name="connsiteY80" fmla="*/ 0 h 1578610"/>
                <a:gd name="connisteX81" fmla="*/ 1231900 w 2219960"/>
                <a:gd name="connsiteY81" fmla="*/ 0 h 1578610"/>
                <a:gd name="connisteX82" fmla="*/ 1167765 w 2219960"/>
                <a:gd name="connsiteY82" fmla="*/ 26035 h 1578610"/>
                <a:gd name="connisteX83" fmla="*/ 1103630 w 2219960"/>
                <a:gd name="connsiteY83" fmla="*/ 51435 h 1578610"/>
                <a:gd name="connisteX84" fmla="*/ 1039495 w 2219960"/>
                <a:gd name="connsiteY84" fmla="*/ 64135 h 1578610"/>
                <a:gd name="connisteX85" fmla="*/ 975360 w 2219960"/>
                <a:gd name="connsiteY85" fmla="*/ 90170 h 1578610"/>
                <a:gd name="connisteX86" fmla="*/ 962025 w 2219960"/>
                <a:gd name="connsiteY86" fmla="*/ 154305 h 1578610"/>
                <a:gd name="connisteX87" fmla="*/ 936625 w 2219960"/>
                <a:gd name="connsiteY87" fmla="*/ 218440 h 1578610"/>
                <a:gd name="connisteX88" fmla="*/ 872490 w 2219960"/>
                <a:gd name="connsiteY88" fmla="*/ 243840 h 1578610"/>
                <a:gd name="connisteX89" fmla="*/ 808355 w 2219960"/>
                <a:gd name="connsiteY89" fmla="*/ 256540 h 1578610"/>
                <a:gd name="connisteX90" fmla="*/ 744220 w 2219960"/>
                <a:gd name="connsiteY90" fmla="*/ 256540 h 1578610"/>
                <a:gd name="connisteX91" fmla="*/ 680085 w 2219960"/>
                <a:gd name="connsiteY91" fmla="*/ 256540 h 1578610"/>
                <a:gd name="connisteX92" fmla="*/ 692785 w 2219960"/>
                <a:gd name="connsiteY92" fmla="*/ 205105 h 157861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Lst>
              <a:rect l="l" t="t" r="r" b="b"/>
              <a:pathLst>
                <a:path w="2219960" h="1578610">
                  <a:moveTo>
                    <a:pt x="654050" y="218440"/>
                  </a:moveTo>
                  <a:lnTo>
                    <a:pt x="615950" y="295275"/>
                  </a:lnTo>
                  <a:lnTo>
                    <a:pt x="564515" y="359410"/>
                  </a:lnTo>
                  <a:lnTo>
                    <a:pt x="525780" y="436245"/>
                  </a:lnTo>
                  <a:lnTo>
                    <a:pt x="461645" y="474980"/>
                  </a:lnTo>
                  <a:lnTo>
                    <a:pt x="384810" y="474980"/>
                  </a:lnTo>
                  <a:lnTo>
                    <a:pt x="320675" y="487680"/>
                  </a:lnTo>
                  <a:lnTo>
                    <a:pt x="230505" y="474980"/>
                  </a:lnTo>
                  <a:lnTo>
                    <a:pt x="179070" y="410845"/>
                  </a:lnTo>
                  <a:lnTo>
                    <a:pt x="114935" y="462280"/>
                  </a:lnTo>
                  <a:lnTo>
                    <a:pt x="89535" y="526415"/>
                  </a:lnTo>
                  <a:lnTo>
                    <a:pt x="50800" y="603250"/>
                  </a:lnTo>
                  <a:lnTo>
                    <a:pt x="25400" y="667385"/>
                  </a:lnTo>
                  <a:lnTo>
                    <a:pt x="0" y="731520"/>
                  </a:lnTo>
                  <a:lnTo>
                    <a:pt x="76835" y="718820"/>
                  </a:lnTo>
                  <a:lnTo>
                    <a:pt x="140970" y="706120"/>
                  </a:lnTo>
                  <a:lnTo>
                    <a:pt x="128270" y="770255"/>
                  </a:lnTo>
                  <a:lnTo>
                    <a:pt x="89535" y="834390"/>
                  </a:lnTo>
                  <a:lnTo>
                    <a:pt x="38100" y="923925"/>
                  </a:lnTo>
                  <a:lnTo>
                    <a:pt x="38100" y="988060"/>
                  </a:lnTo>
                  <a:lnTo>
                    <a:pt x="38100" y="1065530"/>
                  </a:lnTo>
                  <a:lnTo>
                    <a:pt x="38100" y="1129665"/>
                  </a:lnTo>
                  <a:lnTo>
                    <a:pt x="38100" y="1206500"/>
                  </a:lnTo>
                  <a:lnTo>
                    <a:pt x="38100" y="1270635"/>
                  </a:lnTo>
                  <a:lnTo>
                    <a:pt x="50800" y="1334770"/>
                  </a:lnTo>
                  <a:lnTo>
                    <a:pt x="114935" y="1373505"/>
                  </a:lnTo>
                  <a:lnTo>
                    <a:pt x="179070" y="1424305"/>
                  </a:lnTo>
                  <a:lnTo>
                    <a:pt x="256540" y="1424305"/>
                  </a:lnTo>
                  <a:lnTo>
                    <a:pt x="320675" y="1386205"/>
                  </a:lnTo>
                  <a:lnTo>
                    <a:pt x="397510" y="1373505"/>
                  </a:lnTo>
                  <a:lnTo>
                    <a:pt x="461645" y="1360170"/>
                  </a:lnTo>
                  <a:lnTo>
                    <a:pt x="500380" y="1424305"/>
                  </a:lnTo>
                  <a:lnTo>
                    <a:pt x="500380" y="1489075"/>
                  </a:lnTo>
                  <a:lnTo>
                    <a:pt x="564515" y="1501775"/>
                  </a:lnTo>
                  <a:lnTo>
                    <a:pt x="628650" y="1489075"/>
                  </a:lnTo>
                  <a:lnTo>
                    <a:pt x="641350" y="1553210"/>
                  </a:lnTo>
                  <a:lnTo>
                    <a:pt x="705485" y="1578610"/>
                  </a:lnTo>
                  <a:lnTo>
                    <a:pt x="769620" y="1553210"/>
                  </a:lnTo>
                  <a:lnTo>
                    <a:pt x="821055" y="1489075"/>
                  </a:lnTo>
                  <a:lnTo>
                    <a:pt x="897890" y="1437640"/>
                  </a:lnTo>
                  <a:lnTo>
                    <a:pt x="962025" y="1437640"/>
                  </a:lnTo>
                  <a:lnTo>
                    <a:pt x="1026160" y="1437640"/>
                  </a:lnTo>
                  <a:lnTo>
                    <a:pt x="1090295" y="1437640"/>
                  </a:lnTo>
                  <a:lnTo>
                    <a:pt x="1154430" y="1437640"/>
                  </a:lnTo>
                  <a:lnTo>
                    <a:pt x="1219200" y="1437640"/>
                  </a:lnTo>
                  <a:lnTo>
                    <a:pt x="1283335" y="1437640"/>
                  </a:lnTo>
                  <a:lnTo>
                    <a:pt x="1372870" y="1411605"/>
                  </a:lnTo>
                  <a:lnTo>
                    <a:pt x="1449705" y="1411605"/>
                  </a:lnTo>
                  <a:lnTo>
                    <a:pt x="1513840" y="1424305"/>
                  </a:lnTo>
                  <a:lnTo>
                    <a:pt x="1591310" y="1411605"/>
                  </a:lnTo>
                  <a:lnTo>
                    <a:pt x="1668145" y="1373505"/>
                  </a:lnTo>
                  <a:lnTo>
                    <a:pt x="1732280" y="1334770"/>
                  </a:lnTo>
                  <a:lnTo>
                    <a:pt x="1783715" y="1270635"/>
                  </a:lnTo>
                  <a:lnTo>
                    <a:pt x="1809115" y="1206500"/>
                  </a:lnTo>
                  <a:lnTo>
                    <a:pt x="1873250" y="1155065"/>
                  </a:lnTo>
                  <a:lnTo>
                    <a:pt x="1937385" y="1129665"/>
                  </a:lnTo>
                  <a:lnTo>
                    <a:pt x="2001520" y="1103630"/>
                  </a:lnTo>
                  <a:lnTo>
                    <a:pt x="2065655" y="1065530"/>
                  </a:lnTo>
                  <a:lnTo>
                    <a:pt x="2129790" y="1052195"/>
                  </a:lnTo>
                  <a:lnTo>
                    <a:pt x="2194560" y="1026795"/>
                  </a:lnTo>
                  <a:lnTo>
                    <a:pt x="2219960" y="962660"/>
                  </a:lnTo>
                  <a:lnTo>
                    <a:pt x="2155825" y="936625"/>
                  </a:lnTo>
                  <a:lnTo>
                    <a:pt x="2143125" y="872490"/>
                  </a:lnTo>
                  <a:lnTo>
                    <a:pt x="2129790" y="808355"/>
                  </a:lnTo>
                  <a:lnTo>
                    <a:pt x="2065655" y="808355"/>
                  </a:lnTo>
                  <a:lnTo>
                    <a:pt x="2014855" y="744220"/>
                  </a:lnTo>
                  <a:lnTo>
                    <a:pt x="2014855" y="680085"/>
                  </a:lnTo>
                  <a:lnTo>
                    <a:pt x="1976120" y="615950"/>
                  </a:lnTo>
                  <a:lnTo>
                    <a:pt x="1924685" y="551815"/>
                  </a:lnTo>
                  <a:lnTo>
                    <a:pt x="1860550" y="526415"/>
                  </a:lnTo>
                  <a:lnTo>
                    <a:pt x="1796415" y="513715"/>
                  </a:lnTo>
                  <a:lnTo>
                    <a:pt x="1732280" y="474980"/>
                  </a:lnTo>
                  <a:lnTo>
                    <a:pt x="1668145" y="436245"/>
                  </a:lnTo>
                  <a:lnTo>
                    <a:pt x="1629410" y="372110"/>
                  </a:lnTo>
                  <a:lnTo>
                    <a:pt x="1552575" y="307975"/>
                  </a:lnTo>
                  <a:lnTo>
                    <a:pt x="1513840" y="243840"/>
                  </a:lnTo>
                  <a:lnTo>
                    <a:pt x="1513840" y="179705"/>
                  </a:lnTo>
                  <a:lnTo>
                    <a:pt x="1475740" y="102870"/>
                  </a:lnTo>
                  <a:lnTo>
                    <a:pt x="1437005" y="38735"/>
                  </a:lnTo>
                  <a:lnTo>
                    <a:pt x="1372870" y="0"/>
                  </a:lnTo>
                  <a:lnTo>
                    <a:pt x="1308735" y="0"/>
                  </a:lnTo>
                  <a:lnTo>
                    <a:pt x="1231900" y="0"/>
                  </a:lnTo>
                  <a:lnTo>
                    <a:pt x="1167765" y="26035"/>
                  </a:lnTo>
                  <a:lnTo>
                    <a:pt x="1103630" y="51435"/>
                  </a:lnTo>
                  <a:lnTo>
                    <a:pt x="1039495" y="64135"/>
                  </a:lnTo>
                  <a:lnTo>
                    <a:pt x="975360" y="90170"/>
                  </a:lnTo>
                  <a:lnTo>
                    <a:pt x="962025" y="154305"/>
                  </a:lnTo>
                  <a:lnTo>
                    <a:pt x="936625" y="218440"/>
                  </a:lnTo>
                  <a:lnTo>
                    <a:pt x="872490" y="243840"/>
                  </a:lnTo>
                  <a:lnTo>
                    <a:pt x="808355" y="256540"/>
                  </a:lnTo>
                  <a:lnTo>
                    <a:pt x="744220" y="256540"/>
                  </a:lnTo>
                  <a:lnTo>
                    <a:pt x="680085" y="256540"/>
                  </a:lnTo>
                  <a:lnTo>
                    <a:pt x="692785" y="205105"/>
                  </a:lnTo>
                </a:path>
              </a:pathLst>
            </a:custGeom>
            <a:solidFill>
              <a:srgbClr val="ED7D31"/>
            </a:solidFill>
          </p:spPr>
          <p:style>
            <a:lnRef idx="2">
              <a:sysClr val="windowText" lastClr="000000"/>
            </a:lnRef>
            <a:fillRef idx="0">
              <a:sysClr val="windowText" lastClr="000000"/>
            </a:fillRef>
            <a:effectRef idx="1">
              <a:sysClr val="windowText" lastClr="000000"/>
            </a:effectRef>
            <a:fontRef idx="minor">
              <a:sysClr val="windowText" lastClr="000000"/>
            </a:fontRef>
          </p:style>
          <p:txBody>
            <a:bodyPr anchor="ctr"/>
            <a:lstStyle/>
            <a:p>
              <a:pPr algn="ctr"/>
              <a:endParaRPr lang="zh-CN" altLang="en-US">
                <a:solidFill>
                  <a:srgbClr val="000000"/>
                </a:solidFill>
                <a:ea typeface="等线" panose="02010600030101010101" pitchFamily="2" charset="-122"/>
                <a:cs typeface="方正清刻本悦宋简体" charset="0"/>
              </a:endParaRPr>
            </a:p>
          </p:txBody>
        </p:sp>
        <p:sp>
          <p:nvSpPr>
            <p:cNvPr id="13325" name="文本框 5">
              <a:extLst>
                <a:ext uri="{FF2B5EF4-FFF2-40B4-BE49-F238E27FC236}">
                  <a16:creationId xmlns:a16="http://schemas.microsoft.com/office/drawing/2014/main" id="{DE1F401A-A2B0-4210-989B-DBA5004CCB5B}"/>
                </a:ext>
              </a:extLst>
            </p:cNvPr>
            <p:cNvSpPr txBox="1">
              <a:spLocks noChangeArrowheads="1"/>
            </p:cNvSpPr>
            <p:nvPr/>
          </p:nvSpPr>
          <p:spPr bwMode="auto">
            <a:xfrm>
              <a:off x="1515" y="5460"/>
              <a:ext cx="1475"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a:solidFill>
                    <a:srgbClr val="000000"/>
                  </a:solidFill>
                  <a:latin typeface="Calibri" panose="020F0502020204030204" pitchFamily="34" charset="0"/>
                  <a:ea typeface="宋体" panose="02010600030101010101" pitchFamily="2" charset="-122"/>
                </a:rPr>
                <a:t>965</a:t>
              </a:r>
              <a:r>
                <a:rPr lang="zh-CN" altLang="en-US" b="1">
                  <a:solidFill>
                    <a:srgbClr val="000000"/>
                  </a:solidFill>
                  <a:latin typeface="Calibri" panose="020F0502020204030204" pitchFamily="34" charset="0"/>
                  <a:ea typeface="宋体" panose="02010600030101010101" pitchFamily="2" charset="-122"/>
                </a:rPr>
                <a:t>年灭后蜀</a:t>
              </a:r>
            </a:p>
          </p:txBody>
        </p:sp>
      </p:grpSp>
      <p:grpSp>
        <p:nvGrpSpPr>
          <p:cNvPr id="12" name="组合 11">
            <a:extLst>
              <a:ext uri="{FF2B5EF4-FFF2-40B4-BE49-F238E27FC236}">
                <a16:creationId xmlns:a16="http://schemas.microsoft.com/office/drawing/2014/main" id="{EB12CB9E-D42D-4436-BF37-4BC2101B8CB4}"/>
              </a:ext>
            </a:extLst>
          </p:cNvPr>
          <p:cNvGrpSpPr>
            <a:grpSpLocks/>
          </p:cNvGrpSpPr>
          <p:nvPr/>
        </p:nvGrpSpPr>
        <p:grpSpPr bwMode="auto">
          <a:xfrm>
            <a:off x="2249488" y="3494088"/>
            <a:ext cx="820737" cy="512762"/>
            <a:chOff x="4769" y="5315"/>
            <a:chExt cx="1293" cy="808"/>
          </a:xfrm>
        </p:grpSpPr>
        <p:sp>
          <p:nvSpPr>
            <p:cNvPr id="2" name="任意多边形 1">
              <a:extLst>
                <a:ext uri="{FF2B5EF4-FFF2-40B4-BE49-F238E27FC236}">
                  <a16:creationId xmlns:a16="http://schemas.microsoft.com/office/drawing/2014/main" id="{735AA1DD-5B54-4103-BF7D-E26620EDCB17}"/>
                </a:ext>
              </a:extLst>
            </p:cNvPr>
            <p:cNvSpPr/>
            <p:nvPr/>
          </p:nvSpPr>
          <p:spPr>
            <a:xfrm>
              <a:off x="4769" y="5315"/>
              <a:ext cx="1293" cy="808"/>
            </a:xfrm>
            <a:custGeom>
              <a:avLst/>
              <a:gdLst>
                <a:gd name="connisteX0" fmla="*/ 0 w 821055"/>
                <a:gd name="connsiteY0" fmla="*/ 38100 h 513080"/>
                <a:gd name="connisteX1" fmla="*/ 64135 w 821055"/>
                <a:gd name="connsiteY1" fmla="*/ 89535 h 513080"/>
                <a:gd name="connisteX2" fmla="*/ 102235 w 821055"/>
                <a:gd name="connsiteY2" fmla="*/ 153670 h 513080"/>
                <a:gd name="connisteX3" fmla="*/ 166370 w 821055"/>
                <a:gd name="connsiteY3" fmla="*/ 192405 h 513080"/>
                <a:gd name="connisteX4" fmla="*/ 179705 w 821055"/>
                <a:gd name="connsiteY4" fmla="*/ 256540 h 513080"/>
                <a:gd name="connisteX5" fmla="*/ 179705 w 821055"/>
                <a:gd name="connsiteY5" fmla="*/ 320675 h 513080"/>
                <a:gd name="connisteX6" fmla="*/ 217805 w 821055"/>
                <a:gd name="connsiteY6" fmla="*/ 397510 h 513080"/>
                <a:gd name="connisteX7" fmla="*/ 281940 w 821055"/>
                <a:gd name="connsiteY7" fmla="*/ 423545 h 513080"/>
                <a:gd name="connisteX8" fmla="*/ 346075 w 821055"/>
                <a:gd name="connsiteY8" fmla="*/ 436245 h 513080"/>
                <a:gd name="connisteX9" fmla="*/ 410210 w 821055"/>
                <a:gd name="connsiteY9" fmla="*/ 448945 h 513080"/>
                <a:gd name="connisteX10" fmla="*/ 474345 w 821055"/>
                <a:gd name="connsiteY10" fmla="*/ 448945 h 513080"/>
                <a:gd name="connisteX11" fmla="*/ 538480 w 821055"/>
                <a:gd name="connsiteY11" fmla="*/ 461645 h 513080"/>
                <a:gd name="connisteX12" fmla="*/ 602615 w 821055"/>
                <a:gd name="connsiteY12" fmla="*/ 487680 h 513080"/>
                <a:gd name="connisteX13" fmla="*/ 667385 w 821055"/>
                <a:gd name="connsiteY13" fmla="*/ 500380 h 513080"/>
                <a:gd name="connisteX14" fmla="*/ 731520 w 821055"/>
                <a:gd name="connsiteY14" fmla="*/ 513080 h 513080"/>
                <a:gd name="connisteX15" fmla="*/ 795655 w 821055"/>
                <a:gd name="connsiteY15" fmla="*/ 487680 h 513080"/>
                <a:gd name="connisteX16" fmla="*/ 821055 w 821055"/>
                <a:gd name="connsiteY16" fmla="*/ 423545 h 513080"/>
                <a:gd name="connisteX17" fmla="*/ 821055 w 821055"/>
                <a:gd name="connsiteY17" fmla="*/ 359410 h 513080"/>
                <a:gd name="connisteX18" fmla="*/ 808355 w 821055"/>
                <a:gd name="connsiteY18" fmla="*/ 281940 h 513080"/>
                <a:gd name="connisteX19" fmla="*/ 769620 w 821055"/>
                <a:gd name="connsiteY19" fmla="*/ 217805 h 513080"/>
                <a:gd name="connisteX20" fmla="*/ 731520 w 821055"/>
                <a:gd name="connsiteY20" fmla="*/ 153670 h 513080"/>
                <a:gd name="connisteX21" fmla="*/ 705485 w 821055"/>
                <a:gd name="connsiteY21" fmla="*/ 89535 h 513080"/>
                <a:gd name="connisteX22" fmla="*/ 654050 w 821055"/>
                <a:gd name="connsiteY22" fmla="*/ 25400 h 513080"/>
                <a:gd name="connisteX23" fmla="*/ 589915 w 821055"/>
                <a:gd name="connsiteY23" fmla="*/ 0 h 513080"/>
                <a:gd name="connisteX24" fmla="*/ 525780 w 821055"/>
                <a:gd name="connsiteY24" fmla="*/ 0 h 513080"/>
                <a:gd name="connisteX25" fmla="*/ 448945 w 821055"/>
                <a:gd name="connsiteY25" fmla="*/ 25400 h 513080"/>
                <a:gd name="connisteX26" fmla="*/ 384810 w 821055"/>
                <a:gd name="connsiteY26" fmla="*/ 51435 h 513080"/>
                <a:gd name="connisteX27" fmla="*/ 307975 w 821055"/>
                <a:gd name="connsiteY27" fmla="*/ 51435 h 513080"/>
                <a:gd name="connisteX28" fmla="*/ 243840 w 821055"/>
                <a:gd name="connsiteY28" fmla="*/ 51435 h 513080"/>
                <a:gd name="connisteX29" fmla="*/ 179705 w 821055"/>
                <a:gd name="connsiteY29" fmla="*/ 51435 h 513080"/>
                <a:gd name="connisteX30" fmla="*/ 114935 w 821055"/>
                <a:gd name="connsiteY30" fmla="*/ 51435 h 513080"/>
                <a:gd name="connisteX31" fmla="*/ 50800 w 821055"/>
                <a:gd name="connsiteY31" fmla="*/ 51435 h 513080"/>
                <a:gd name="connisteX32" fmla="*/ 89535 w 821055"/>
                <a:gd name="connsiteY32" fmla="*/ 76835 h 5130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Lst>
              <a:rect l="l" t="t" r="r" b="b"/>
              <a:pathLst>
                <a:path w="821055" h="513080">
                  <a:moveTo>
                    <a:pt x="0" y="38100"/>
                  </a:moveTo>
                  <a:lnTo>
                    <a:pt x="64135" y="89535"/>
                  </a:lnTo>
                  <a:lnTo>
                    <a:pt x="102235" y="153670"/>
                  </a:lnTo>
                  <a:lnTo>
                    <a:pt x="166370" y="192405"/>
                  </a:lnTo>
                  <a:lnTo>
                    <a:pt x="179705" y="256540"/>
                  </a:lnTo>
                  <a:lnTo>
                    <a:pt x="179705" y="320675"/>
                  </a:lnTo>
                  <a:lnTo>
                    <a:pt x="217805" y="397510"/>
                  </a:lnTo>
                  <a:lnTo>
                    <a:pt x="281940" y="423545"/>
                  </a:lnTo>
                  <a:lnTo>
                    <a:pt x="346075" y="436245"/>
                  </a:lnTo>
                  <a:lnTo>
                    <a:pt x="410210" y="448945"/>
                  </a:lnTo>
                  <a:lnTo>
                    <a:pt x="474345" y="448945"/>
                  </a:lnTo>
                  <a:lnTo>
                    <a:pt x="538480" y="461645"/>
                  </a:lnTo>
                  <a:lnTo>
                    <a:pt x="602615" y="487680"/>
                  </a:lnTo>
                  <a:lnTo>
                    <a:pt x="667385" y="500380"/>
                  </a:lnTo>
                  <a:lnTo>
                    <a:pt x="731520" y="513080"/>
                  </a:lnTo>
                  <a:lnTo>
                    <a:pt x="795655" y="487680"/>
                  </a:lnTo>
                  <a:lnTo>
                    <a:pt x="821055" y="423545"/>
                  </a:lnTo>
                  <a:lnTo>
                    <a:pt x="821055" y="359410"/>
                  </a:lnTo>
                  <a:lnTo>
                    <a:pt x="808355" y="281940"/>
                  </a:lnTo>
                  <a:lnTo>
                    <a:pt x="769620" y="217805"/>
                  </a:lnTo>
                  <a:lnTo>
                    <a:pt x="731520" y="153670"/>
                  </a:lnTo>
                  <a:lnTo>
                    <a:pt x="705485" y="89535"/>
                  </a:lnTo>
                  <a:lnTo>
                    <a:pt x="654050" y="25400"/>
                  </a:lnTo>
                  <a:lnTo>
                    <a:pt x="589915" y="0"/>
                  </a:lnTo>
                  <a:lnTo>
                    <a:pt x="525780" y="0"/>
                  </a:lnTo>
                  <a:lnTo>
                    <a:pt x="448945" y="25400"/>
                  </a:lnTo>
                  <a:lnTo>
                    <a:pt x="384810" y="51435"/>
                  </a:lnTo>
                  <a:lnTo>
                    <a:pt x="307975" y="51435"/>
                  </a:lnTo>
                  <a:lnTo>
                    <a:pt x="243840" y="51435"/>
                  </a:lnTo>
                  <a:lnTo>
                    <a:pt x="179705" y="51435"/>
                  </a:lnTo>
                  <a:lnTo>
                    <a:pt x="114935" y="51435"/>
                  </a:lnTo>
                  <a:lnTo>
                    <a:pt x="50800" y="51435"/>
                  </a:lnTo>
                  <a:lnTo>
                    <a:pt x="89535" y="76835"/>
                  </a:lnTo>
                </a:path>
              </a:pathLst>
            </a:custGeom>
            <a:solidFill>
              <a:srgbClr val="ED7D31"/>
            </a:solidFill>
          </p:spPr>
          <p:style>
            <a:lnRef idx="2">
              <a:sysClr val="windowText" lastClr="000000"/>
            </a:lnRef>
            <a:fillRef idx="0">
              <a:sysClr val="windowText" lastClr="000000"/>
            </a:fillRef>
            <a:effectRef idx="1">
              <a:sysClr val="windowText" lastClr="000000"/>
            </a:effectRef>
            <a:fontRef idx="minor">
              <a:sysClr val="windowText" lastClr="000000"/>
            </a:fontRef>
          </p:style>
          <p:txBody>
            <a:bodyPr anchor="ctr"/>
            <a:lstStyle/>
            <a:p>
              <a:pPr algn="ctr"/>
              <a:endParaRPr lang="zh-CN" altLang="en-US">
                <a:solidFill>
                  <a:srgbClr val="000000"/>
                </a:solidFill>
                <a:ea typeface="等线" panose="02010600030101010101" pitchFamily="2" charset="-122"/>
                <a:cs typeface="方正清刻本悦宋简体" charset="0"/>
              </a:endParaRPr>
            </a:p>
          </p:txBody>
        </p:sp>
        <p:sp>
          <p:nvSpPr>
            <p:cNvPr id="13328" name="文本框 9">
              <a:extLst>
                <a:ext uri="{FF2B5EF4-FFF2-40B4-BE49-F238E27FC236}">
                  <a16:creationId xmlns:a16="http://schemas.microsoft.com/office/drawing/2014/main" id="{FCA53996-91FF-4921-A85F-2CA552E3DD24}"/>
                </a:ext>
              </a:extLst>
            </p:cNvPr>
            <p:cNvSpPr txBox="1">
              <a:spLocks noChangeArrowheads="1"/>
            </p:cNvSpPr>
            <p:nvPr/>
          </p:nvSpPr>
          <p:spPr bwMode="auto">
            <a:xfrm>
              <a:off x="5046" y="5315"/>
              <a:ext cx="1016"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200" b="1">
                  <a:solidFill>
                    <a:srgbClr val="000000"/>
                  </a:solidFill>
                  <a:latin typeface="Calibri" panose="020F0502020204030204" pitchFamily="34" charset="0"/>
                  <a:ea typeface="宋体" panose="02010600030101010101" pitchFamily="2" charset="-122"/>
                </a:rPr>
                <a:t>966</a:t>
              </a:r>
              <a:r>
                <a:rPr lang="zh-CN" altLang="en-US" sz="1200" b="1">
                  <a:solidFill>
                    <a:srgbClr val="000000"/>
                  </a:solidFill>
                  <a:latin typeface="Calibri" panose="020F0502020204030204" pitchFamily="34" charset="0"/>
                  <a:ea typeface="宋体" panose="02010600030101010101" pitchFamily="2" charset="-122"/>
                </a:rPr>
                <a:t>年</a:t>
              </a:r>
              <a:endParaRPr lang="en-US" altLang="zh-CN" sz="1200" b="1">
                <a:solidFill>
                  <a:srgbClr val="000000"/>
                </a:solidFill>
                <a:latin typeface="Calibri" panose="020F0502020204030204" pitchFamily="34" charset="0"/>
                <a:ea typeface="宋体" panose="02010600030101010101" pitchFamily="2" charset="-122"/>
              </a:endParaRPr>
            </a:p>
          </p:txBody>
        </p:sp>
      </p:grpSp>
      <p:grpSp>
        <p:nvGrpSpPr>
          <p:cNvPr id="15" name="组合 14">
            <a:extLst>
              <a:ext uri="{FF2B5EF4-FFF2-40B4-BE49-F238E27FC236}">
                <a16:creationId xmlns:a16="http://schemas.microsoft.com/office/drawing/2014/main" id="{F5C33685-15DE-45F8-B3E5-8AD9B46E81C4}"/>
              </a:ext>
            </a:extLst>
          </p:cNvPr>
          <p:cNvGrpSpPr>
            <a:grpSpLocks/>
          </p:cNvGrpSpPr>
          <p:nvPr/>
        </p:nvGrpSpPr>
        <p:grpSpPr bwMode="auto">
          <a:xfrm>
            <a:off x="1320800" y="3903663"/>
            <a:ext cx="2130425" cy="1552575"/>
            <a:chOff x="2081" y="6147"/>
            <a:chExt cx="3354" cy="2446"/>
          </a:xfrm>
        </p:grpSpPr>
        <p:sp>
          <p:nvSpPr>
            <p:cNvPr id="13" name="任意多边形 12">
              <a:extLst>
                <a:ext uri="{FF2B5EF4-FFF2-40B4-BE49-F238E27FC236}">
                  <a16:creationId xmlns:a16="http://schemas.microsoft.com/office/drawing/2014/main" id="{AA3B2F9D-35CD-4572-9613-BE4196596217}"/>
                </a:ext>
              </a:extLst>
            </p:cNvPr>
            <p:cNvSpPr/>
            <p:nvPr/>
          </p:nvSpPr>
          <p:spPr>
            <a:xfrm>
              <a:off x="2081" y="6147"/>
              <a:ext cx="3354" cy="2446"/>
            </a:xfrm>
            <a:custGeom>
              <a:avLst/>
              <a:gdLst>
                <a:gd name="connisteX0" fmla="*/ 1180465 w 2130425"/>
                <a:gd name="connsiteY0" fmla="*/ 13335 h 1553210"/>
                <a:gd name="connisteX1" fmla="*/ 1116330 w 2130425"/>
                <a:gd name="connsiteY1" fmla="*/ 0 h 1553210"/>
                <a:gd name="connisteX2" fmla="*/ 1052195 w 2130425"/>
                <a:gd name="connsiteY2" fmla="*/ 0 h 1553210"/>
                <a:gd name="connisteX3" fmla="*/ 988060 w 2130425"/>
                <a:gd name="connsiteY3" fmla="*/ 51435 h 1553210"/>
                <a:gd name="connisteX4" fmla="*/ 949325 w 2130425"/>
                <a:gd name="connsiteY4" fmla="*/ 115570 h 1553210"/>
                <a:gd name="connisteX5" fmla="*/ 911225 w 2130425"/>
                <a:gd name="connsiteY5" fmla="*/ 179705 h 1553210"/>
                <a:gd name="connisteX6" fmla="*/ 846455 w 2130425"/>
                <a:gd name="connsiteY6" fmla="*/ 218440 h 1553210"/>
                <a:gd name="connisteX7" fmla="*/ 782320 w 2130425"/>
                <a:gd name="connsiteY7" fmla="*/ 243840 h 1553210"/>
                <a:gd name="connisteX8" fmla="*/ 718185 w 2130425"/>
                <a:gd name="connsiteY8" fmla="*/ 269875 h 1553210"/>
                <a:gd name="connisteX9" fmla="*/ 692785 w 2130425"/>
                <a:gd name="connsiteY9" fmla="*/ 334010 h 1553210"/>
                <a:gd name="connisteX10" fmla="*/ 654050 w 2130425"/>
                <a:gd name="connsiteY10" fmla="*/ 398145 h 1553210"/>
                <a:gd name="connisteX11" fmla="*/ 589915 w 2130425"/>
                <a:gd name="connsiteY11" fmla="*/ 436245 h 1553210"/>
                <a:gd name="connisteX12" fmla="*/ 525780 w 2130425"/>
                <a:gd name="connsiteY12" fmla="*/ 436245 h 1553210"/>
                <a:gd name="connisteX13" fmla="*/ 461645 w 2130425"/>
                <a:gd name="connsiteY13" fmla="*/ 436245 h 1553210"/>
                <a:gd name="connisteX14" fmla="*/ 397510 w 2130425"/>
                <a:gd name="connsiteY14" fmla="*/ 436245 h 1553210"/>
                <a:gd name="connisteX15" fmla="*/ 333375 w 2130425"/>
                <a:gd name="connsiteY15" fmla="*/ 436245 h 1553210"/>
                <a:gd name="connisteX16" fmla="*/ 269240 w 2130425"/>
                <a:gd name="connsiteY16" fmla="*/ 436245 h 1553210"/>
                <a:gd name="connisteX17" fmla="*/ 205105 w 2130425"/>
                <a:gd name="connsiteY17" fmla="*/ 436245 h 1553210"/>
                <a:gd name="connisteX18" fmla="*/ 140970 w 2130425"/>
                <a:gd name="connsiteY18" fmla="*/ 462280 h 1553210"/>
                <a:gd name="connisteX19" fmla="*/ 76835 w 2130425"/>
                <a:gd name="connsiteY19" fmla="*/ 501015 h 1553210"/>
                <a:gd name="connisteX20" fmla="*/ 25400 w 2130425"/>
                <a:gd name="connsiteY20" fmla="*/ 565150 h 1553210"/>
                <a:gd name="connisteX21" fmla="*/ 0 w 2130425"/>
                <a:gd name="connsiteY21" fmla="*/ 629285 h 1553210"/>
                <a:gd name="connisteX22" fmla="*/ 64135 w 2130425"/>
                <a:gd name="connsiteY22" fmla="*/ 667385 h 1553210"/>
                <a:gd name="connisteX23" fmla="*/ 128270 w 2130425"/>
                <a:gd name="connsiteY23" fmla="*/ 654685 h 1553210"/>
                <a:gd name="connisteX24" fmla="*/ 192405 w 2130425"/>
                <a:gd name="connsiteY24" fmla="*/ 693420 h 1553210"/>
                <a:gd name="connisteX25" fmla="*/ 256540 w 2130425"/>
                <a:gd name="connsiteY25" fmla="*/ 731520 h 1553210"/>
                <a:gd name="connisteX26" fmla="*/ 269240 w 2130425"/>
                <a:gd name="connsiteY26" fmla="*/ 795655 h 1553210"/>
                <a:gd name="connisteX27" fmla="*/ 269240 w 2130425"/>
                <a:gd name="connsiteY27" fmla="*/ 859790 h 1553210"/>
                <a:gd name="connisteX28" fmla="*/ 217805 w 2130425"/>
                <a:gd name="connsiteY28" fmla="*/ 937260 h 1553210"/>
                <a:gd name="connisteX29" fmla="*/ 153670 w 2130425"/>
                <a:gd name="connsiteY29" fmla="*/ 975360 h 1553210"/>
                <a:gd name="connisteX30" fmla="*/ 102235 w 2130425"/>
                <a:gd name="connsiteY30" fmla="*/ 1039495 h 1553210"/>
                <a:gd name="connisteX31" fmla="*/ 179705 w 2130425"/>
                <a:gd name="connsiteY31" fmla="*/ 1078230 h 1553210"/>
                <a:gd name="connisteX32" fmla="*/ 243840 w 2130425"/>
                <a:gd name="connsiteY32" fmla="*/ 1078230 h 1553210"/>
                <a:gd name="connisteX33" fmla="*/ 269240 w 2130425"/>
                <a:gd name="connsiteY33" fmla="*/ 1142365 h 1553210"/>
                <a:gd name="connisteX34" fmla="*/ 281940 w 2130425"/>
                <a:gd name="connsiteY34" fmla="*/ 1206500 h 1553210"/>
                <a:gd name="connisteX35" fmla="*/ 269240 w 2130425"/>
                <a:gd name="connsiteY35" fmla="*/ 1283335 h 1553210"/>
                <a:gd name="connisteX36" fmla="*/ 320675 w 2130425"/>
                <a:gd name="connsiteY36" fmla="*/ 1347470 h 1553210"/>
                <a:gd name="connisteX37" fmla="*/ 358775 w 2130425"/>
                <a:gd name="connsiteY37" fmla="*/ 1424940 h 1553210"/>
                <a:gd name="connisteX38" fmla="*/ 358775 w 2130425"/>
                <a:gd name="connsiteY38" fmla="*/ 1489075 h 1553210"/>
                <a:gd name="connisteX39" fmla="*/ 358775 w 2130425"/>
                <a:gd name="connsiteY39" fmla="*/ 1553210 h 1553210"/>
                <a:gd name="connisteX40" fmla="*/ 436245 w 2130425"/>
                <a:gd name="connsiteY40" fmla="*/ 1540510 h 1553210"/>
                <a:gd name="connisteX41" fmla="*/ 500380 w 2130425"/>
                <a:gd name="connsiteY41" fmla="*/ 1514475 h 1553210"/>
                <a:gd name="connisteX42" fmla="*/ 564515 w 2130425"/>
                <a:gd name="connsiteY42" fmla="*/ 1489075 h 1553210"/>
                <a:gd name="connisteX43" fmla="*/ 628650 w 2130425"/>
                <a:gd name="connsiteY43" fmla="*/ 1463040 h 1553210"/>
                <a:gd name="connisteX44" fmla="*/ 692785 w 2130425"/>
                <a:gd name="connsiteY44" fmla="*/ 1437640 h 1553210"/>
                <a:gd name="connisteX45" fmla="*/ 718185 w 2130425"/>
                <a:gd name="connsiteY45" fmla="*/ 1373505 h 1553210"/>
                <a:gd name="connisteX46" fmla="*/ 756920 w 2130425"/>
                <a:gd name="connsiteY46" fmla="*/ 1309370 h 1553210"/>
                <a:gd name="connisteX47" fmla="*/ 821055 w 2130425"/>
                <a:gd name="connsiteY47" fmla="*/ 1283335 h 1553210"/>
                <a:gd name="connisteX48" fmla="*/ 885190 w 2130425"/>
                <a:gd name="connsiteY48" fmla="*/ 1270635 h 1553210"/>
                <a:gd name="connisteX49" fmla="*/ 949325 w 2130425"/>
                <a:gd name="connsiteY49" fmla="*/ 1257935 h 1553210"/>
                <a:gd name="connisteX50" fmla="*/ 1026160 w 2130425"/>
                <a:gd name="connsiteY50" fmla="*/ 1232535 h 1553210"/>
                <a:gd name="connisteX51" fmla="*/ 1103630 w 2130425"/>
                <a:gd name="connsiteY51" fmla="*/ 1232535 h 1553210"/>
                <a:gd name="connisteX52" fmla="*/ 1167765 w 2130425"/>
                <a:gd name="connsiteY52" fmla="*/ 1245235 h 1553210"/>
                <a:gd name="connisteX53" fmla="*/ 1231900 w 2130425"/>
                <a:gd name="connsiteY53" fmla="*/ 1257935 h 1553210"/>
                <a:gd name="connisteX54" fmla="*/ 1296035 w 2130425"/>
                <a:gd name="connsiteY54" fmla="*/ 1283335 h 1553210"/>
                <a:gd name="connisteX55" fmla="*/ 1360170 w 2130425"/>
                <a:gd name="connsiteY55" fmla="*/ 1347470 h 1553210"/>
                <a:gd name="connisteX56" fmla="*/ 1398905 w 2130425"/>
                <a:gd name="connsiteY56" fmla="*/ 1411605 h 1553210"/>
                <a:gd name="connisteX57" fmla="*/ 1463040 w 2130425"/>
                <a:gd name="connsiteY57" fmla="*/ 1463040 h 1553210"/>
                <a:gd name="connisteX58" fmla="*/ 1527175 w 2130425"/>
                <a:gd name="connsiteY58" fmla="*/ 1501775 h 1553210"/>
                <a:gd name="connisteX59" fmla="*/ 1552575 w 2130425"/>
                <a:gd name="connsiteY59" fmla="*/ 1437640 h 1553210"/>
                <a:gd name="connisteX60" fmla="*/ 1552575 w 2130425"/>
                <a:gd name="connsiteY60" fmla="*/ 1373505 h 1553210"/>
                <a:gd name="connisteX61" fmla="*/ 1552575 w 2130425"/>
                <a:gd name="connsiteY61" fmla="*/ 1309370 h 1553210"/>
                <a:gd name="connisteX62" fmla="*/ 1552575 w 2130425"/>
                <a:gd name="connsiteY62" fmla="*/ 1245235 h 1553210"/>
                <a:gd name="connisteX63" fmla="*/ 1577975 w 2130425"/>
                <a:gd name="connsiteY63" fmla="*/ 1181100 h 1553210"/>
                <a:gd name="connisteX64" fmla="*/ 1642745 w 2130425"/>
                <a:gd name="connsiteY64" fmla="*/ 1181100 h 1553210"/>
                <a:gd name="connisteX65" fmla="*/ 1706880 w 2130425"/>
                <a:gd name="connsiteY65" fmla="*/ 1155065 h 1553210"/>
                <a:gd name="connisteX66" fmla="*/ 1783715 w 2130425"/>
                <a:gd name="connsiteY66" fmla="*/ 1142365 h 1553210"/>
                <a:gd name="connisteX67" fmla="*/ 1847850 w 2130425"/>
                <a:gd name="connsiteY67" fmla="*/ 1129665 h 1553210"/>
                <a:gd name="connisteX68" fmla="*/ 1911985 w 2130425"/>
                <a:gd name="connsiteY68" fmla="*/ 1129665 h 1553210"/>
                <a:gd name="connisteX69" fmla="*/ 1976120 w 2130425"/>
                <a:gd name="connsiteY69" fmla="*/ 1129665 h 1553210"/>
                <a:gd name="connisteX70" fmla="*/ 2040255 w 2130425"/>
                <a:gd name="connsiteY70" fmla="*/ 1155065 h 1553210"/>
                <a:gd name="connisteX71" fmla="*/ 2104390 w 2130425"/>
                <a:gd name="connsiteY71" fmla="*/ 1142365 h 1553210"/>
                <a:gd name="connisteX72" fmla="*/ 2104390 w 2130425"/>
                <a:gd name="connsiteY72" fmla="*/ 1065530 h 1553210"/>
                <a:gd name="connisteX73" fmla="*/ 2117090 w 2130425"/>
                <a:gd name="connsiteY73" fmla="*/ 1001395 h 1553210"/>
                <a:gd name="connisteX74" fmla="*/ 2130425 w 2130425"/>
                <a:gd name="connsiteY74" fmla="*/ 923925 h 1553210"/>
                <a:gd name="connisteX75" fmla="*/ 2117090 w 2130425"/>
                <a:gd name="connsiteY75" fmla="*/ 859790 h 1553210"/>
                <a:gd name="connisteX76" fmla="*/ 2052955 w 2130425"/>
                <a:gd name="connsiteY76" fmla="*/ 834390 h 1553210"/>
                <a:gd name="connisteX77" fmla="*/ 2001520 w 2130425"/>
                <a:gd name="connsiteY77" fmla="*/ 770255 h 1553210"/>
                <a:gd name="connisteX78" fmla="*/ 1988820 w 2130425"/>
                <a:gd name="connsiteY78" fmla="*/ 706120 h 1553210"/>
                <a:gd name="connisteX79" fmla="*/ 1950720 w 2130425"/>
                <a:gd name="connsiteY79" fmla="*/ 641985 h 1553210"/>
                <a:gd name="connisteX80" fmla="*/ 1937385 w 2130425"/>
                <a:gd name="connsiteY80" fmla="*/ 577850 h 1553210"/>
                <a:gd name="connisteX81" fmla="*/ 2001520 w 2130425"/>
                <a:gd name="connsiteY81" fmla="*/ 513715 h 1553210"/>
                <a:gd name="connisteX82" fmla="*/ 2052955 w 2130425"/>
                <a:gd name="connsiteY82" fmla="*/ 449580 h 1553210"/>
                <a:gd name="connisteX83" fmla="*/ 2065655 w 2130425"/>
                <a:gd name="connsiteY83" fmla="*/ 385445 h 1553210"/>
                <a:gd name="connisteX84" fmla="*/ 2065655 w 2130425"/>
                <a:gd name="connsiteY84" fmla="*/ 321310 h 1553210"/>
                <a:gd name="connisteX85" fmla="*/ 2065655 w 2130425"/>
                <a:gd name="connsiteY85" fmla="*/ 257175 h 1553210"/>
                <a:gd name="connisteX86" fmla="*/ 1988820 w 2130425"/>
                <a:gd name="connsiteY86" fmla="*/ 192405 h 1553210"/>
                <a:gd name="connisteX87" fmla="*/ 1976120 w 2130425"/>
                <a:gd name="connsiteY87" fmla="*/ 128270 h 1553210"/>
                <a:gd name="connisteX88" fmla="*/ 1911985 w 2130425"/>
                <a:gd name="connsiteY88" fmla="*/ 77470 h 1553210"/>
                <a:gd name="connisteX89" fmla="*/ 1847850 w 2130425"/>
                <a:gd name="connsiteY89" fmla="*/ 77470 h 1553210"/>
                <a:gd name="connisteX90" fmla="*/ 1783715 w 2130425"/>
                <a:gd name="connsiteY90" fmla="*/ 90170 h 1553210"/>
                <a:gd name="connisteX91" fmla="*/ 1719580 w 2130425"/>
                <a:gd name="connsiteY91" fmla="*/ 77470 h 1553210"/>
                <a:gd name="connisteX92" fmla="*/ 1655445 w 2130425"/>
                <a:gd name="connsiteY92" fmla="*/ 77470 h 1553210"/>
                <a:gd name="connisteX93" fmla="*/ 1693545 w 2130425"/>
                <a:gd name="connsiteY93" fmla="*/ 77470 h 1553210"/>
                <a:gd name="connisteX94" fmla="*/ 1809115 w 2130425"/>
                <a:gd name="connsiteY94" fmla="*/ 257175 h 1553210"/>
                <a:gd name="connisteX95" fmla="*/ 1732280 w 2130425"/>
                <a:gd name="connsiteY95" fmla="*/ 64135 h 155321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Lst>
              <a:rect l="l" t="t" r="r" b="b"/>
              <a:pathLst>
                <a:path w="2130425" h="1553210">
                  <a:moveTo>
                    <a:pt x="1180465" y="13335"/>
                  </a:moveTo>
                  <a:lnTo>
                    <a:pt x="1116330" y="0"/>
                  </a:lnTo>
                  <a:lnTo>
                    <a:pt x="1052195" y="0"/>
                  </a:lnTo>
                  <a:lnTo>
                    <a:pt x="988060" y="51435"/>
                  </a:lnTo>
                  <a:lnTo>
                    <a:pt x="949325" y="115570"/>
                  </a:lnTo>
                  <a:lnTo>
                    <a:pt x="911225" y="179705"/>
                  </a:lnTo>
                  <a:lnTo>
                    <a:pt x="846455" y="218440"/>
                  </a:lnTo>
                  <a:lnTo>
                    <a:pt x="782320" y="243840"/>
                  </a:lnTo>
                  <a:lnTo>
                    <a:pt x="718185" y="269875"/>
                  </a:lnTo>
                  <a:lnTo>
                    <a:pt x="692785" y="334010"/>
                  </a:lnTo>
                  <a:lnTo>
                    <a:pt x="654050" y="398145"/>
                  </a:lnTo>
                  <a:lnTo>
                    <a:pt x="589915" y="436245"/>
                  </a:lnTo>
                  <a:lnTo>
                    <a:pt x="525780" y="436245"/>
                  </a:lnTo>
                  <a:lnTo>
                    <a:pt x="461645" y="436245"/>
                  </a:lnTo>
                  <a:lnTo>
                    <a:pt x="397510" y="436245"/>
                  </a:lnTo>
                  <a:lnTo>
                    <a:pt x="333375" y="436245"/>
                  </a:lnTo>
                  <a:lnTo>
                    <a:pt x="269240" y="436245"/>
                  </a:lnTo>
                  <a:lnTo>
                    <a:pt x="205105" y="436245"/>
                  </a:lnTo>
                  <a:lnTo>
                    <a:pt x="140970" y="462280"/>
                  </a:lnTo>
                  <a:lnTo>
                    <a:pt x="76835" y="501015"/>
                  </a:lnTo>
                  <a:lnTo>
                    <a:pt x="25400" y="565150"/>
                  </a:lnTo>
                  <a:lnTo>
                    <a:pt x="0" y="629285"/>
                  </a:lnTo>
                  <a:lnTo>
                    <a:pt x="64135" y="667385"/>
                  </a:lnTo>
                  <a:lnTo>
                    <a:pt x="128270" y="654685"/>
                  </a:lnTo>
                  <a:lnTo>
                    <a:pt x="192405" y="693420"/>
                  </a:lnTo>
                  <a:lnTo>
                    <a:pt x="256540" y="731520"/>
                  </a:lnTo>
                  <a:lnTo>
                    <a:pt x="269240" y="795655"/>
                  </a:lnTo>
                  <a:lnTo>
                    <a:pt x="269240" y="859790"/>
                  </a:lnTo>
                  <a:lnTo>
                    <a:pt x="217805" y="937260"/>
                  </a:lnTo>
                  <a:lnTo>
                    <a:pt x="153670" y="975360"/>
                  </a:lnTo>
                  <a:lnTo>
                    <a:pt x="102235" y="1039495"/>
                  </a:lnTo>
                  <a:lnTo>
                    <a:pt x="179705" y="1078230"/>
                  </a:lnTo>
                  <a:lnTo>
                    <a:pt x="243840" y="1078230"/>
                  </a:lnTo>
                  <a:lnTo>
                    <a:pt x="269240" y="1142365"/>
                  </a:lnTo>
                  <a:lnTo>
                    <a:pt x="281940" y="1206500"/>
                  </a:lnTo>
                  <a:lnTo>
                    <a:pt x="269240" y="1283335"/>
                  </a:lnTo>
                  <a:lnTo>
                    <a:pt x="320675" y="1347470"/>
                  </a:lnTo>
                  <a:lnTo>
                    <a:pt x="358775" y="1424940"/>
                  </a:lnTo>
                  <a:lnTo>
                    <a:pt x="358775" y="1489075"/>
                  </a:lnTo>
                  <a:lnTo>
                    <a:pt x="358775" y="1553210"/>
                  </a:lnTo>
                  <a:lnTo>
                    <a:pt x="436245" y="1540510"/>
                  </a:lnTo>
                  <a:lnTo>
                    <a:pt x="500380" y="1514475"/>
                  </a:lnTo>
                  <a:lnTo>
                    <a:pt x="564515" y="1489075"/>
                  </a:lnTo>
                  <a:lnTo>
                    <a:pt x="628650" y="1463040"/>
                  </a:lnTo>
                  <a:lnTo>
                    <a:pt x="692785" y="1437640"/>
                  </a:lnTo>
                  <a:lnTo>
                    <a:pt x="718185" y="1373505"/>
                  </a:lnTo>
                  <a:lnTo>
                    <a:pt x="756920" y="1309370"/>
                  </a:lnTo>
                  <a:lnTo>
                    <a:pt x="821055" y="1283335"/>
                  </a:lnTo>
                  <a:lnTo>
                    <a:pt x="885190" y="1270635"/>
                  </a:lnTo>
                  <a:lnTo>
                    <a:pt x="949325" y="1257935"/>
                  </a:lnTo>
                  <a:lnTo>
                    <a:pt x="1026160" y="1232535"/>
                  </a:lnTo>
                  <a:lnTo>
                    <a:pt x="1103630" y="1232535"/>
                  </a:lnTo>
                  <a:lnTo>
                    <a:pt x="1167765" y="1245235"/>
                  </a:lnTo>
                  <a:lnTo>
                    <a:pt x="1231900" y="1257935"/>
                  </a:lnTo>
                  <a:lnTo>
                    <a:pt x="1296035" y="1283335"/>
                  </a:lnTo>
                  <a:lnTo>
                    <a:pt x="1360170" y="1347470"/>
                  </a:lnTo>
                  <a:lnTo>
                    <a:pt x="1398905" y="1411605"/>
                  </a:lnTo>
                  <a:lnTo>
                    <a:pt x="1463040" y="1463040"/>
                  </a:lnTo>
                  <a:lnTo>
                    <a:pt x="1527175" y="1501775"/>
                  </a:lnTo>
                  <a:lnTo>
                    <a:pt x="1552575" y="1437640"/>
                  </a:lnTo>
                  <a:lnTo>
                    <a:pt x="1552575" y="1373505"/>
                  </a:lnTo>
                  <a:lnTo>
                    <a:pt x="1552575" y="1309370"/>
                  </a:lnTo>
                  <a:lnTo>
                    <a:pt x="1552575" y="1245235"/>
                  </a:lnTo>
                  <a:lnTo>
                    <a:pt x="1577975" y="1181100"/>
                  </a:lnTo>
                  <a:lnTo>
                    <a:pt x="1642745" y="1181100"/>
                  </a:lnTo>
                  <a:lnTo>
                    <a:pt x="1706880" y="1155065"/>
                  </a:lnTo>
                  <a:lnTo>
                    <a:pt x="1783715" y="1142365"/>
                  </a:lnTo>
                  <a:lnTo>
                    <a:pt x="1847850" y="1129665"/>
                  </a:lnTo>
                  <a:lnTo>
                    <a:pt x="1911985" y="1129665"/>
                  </a:lnTo>
                  <a:lnTo>
                    <a:pt x="1976120" y="1129665"/>
                  </a:lnTo>
                  <a:lnTo>
                    <a:pt x="2040255" y="1155065"/>
                  </a:lnTo>
                  <a:lnTo>
                    <a:pt x="2104390" y="1142365"/>
                  </a:lnTo>
                  <a:lnTo>
                    <a:pt x="2104390" y="1065530"/>
                  </a:lnTo>
                  <a:lnTo>
                    <a:pt x="2117090" y="1001395"/>
                  </a:lnTo>
                  <a:lnTo>
                    <a:pt x="2130425" y="923925"/>
                  </a:lnTo>
                  <a:lnTo>
                    <a:pt x="2117090" y="859790"/>
                  </a:lnTo>
                  <a:lnTo>
                    <a:pt x="2052955" y="834390"/>
                  </a:lnTo>
                  <a:lnTo>
                    <a:pt x="2001520" y="770255"/>
                  </a:lnTo>
                  <a:lnTo>
                    <a:pt x="1988820" y="706120"/>
                  </a:lnTo>
                  <a:lnTo>
                    <a:pt x="1950720" y="641985"/>
                  </a:lnTo>
                  <a:lnTo>
                    <a:pt x="1937385" y="577850"/>
                  </a:lnTo>
                  <a:lnTo>
                    <a:pt x="2001520" y="513715"/>
                  </a:lnTo>
                  <a:lnTo>
                    <a:pt x="2052955" y="449580"/>
                  </a:lnTo>
                  <a:lnTo>
                    <a:pt x="2065655" y="385445"/>
                  </a:lnTo>
                  <a:lnTo>
                    <a:pt x="2065655" y="321310"/>
                  </a:lnTo>
                  <a:lnTo>
                    <a:pt x="2065655" y="257175"/>
                  </a:lnTo>
                  <a:lnTo>
                    <a:pt x="1988820" y="192405"/>
                  </a:lnTo>
                  <a:lnTo>
                    <a:pt x="1976120" y="128270"/>
                  </a:lnTo>
                  <a:lnTo>
                    <a:pt x="1911985" y="77470"/>
                  </a:lnTo>
                  <a:lnTo>
                    <a:pt x="1847850" y="77470"/>
                  </a:lnTo>
                  <a:lnTo>
                    <a:pt x="1783715" y="90170"/>
                  </a:lnTo>
                  <a:lnTo>
                    <a:pt x="1719580" y="77470"/>
                  </a:lnTo>
                  <a:lnTo>
                    <a:pt x="1655445" y="77470"/>
                  </a:lnTo>
                  <a:lnTo>
                    <a:pt x="1693545" y="77470"/>
                  </a:lnTo>
                  <a:lnTo>
                    <a:pt x="1809115" y="257175"/>
                  </a:lnTo>
                  <a:lnTo>
                    <a:pt x="1732280" y="64135"/>
                  </a:lnTo>
                </a:path>
              </a:pathLst>
            </a:custGeom>
            <a:solidFill>
              <a:srgbClr val="ED7D31"/>
            </a:solidFill>
          </p:spPr>
          <p:style>
            <a:lnRef idx="3">
              <a:sysClr val="windowText" lastClr="000000"/>
            </a:lnRef>
            <a:fillRef idx="0">
              <a:sysClr val="windowText" lastClr="000000"/>
            </a:fillRef>
            <a:effectRef idx="2">
              <a:sysClr val="windowText" lastClr="000000"/>
            </a:effectRef>
            <a:fontRef idx="minor">
              <a:sysClr val="windowText" lastClr="000000"/>
            </a:fontRef>
          </p:style>
          <p:txBody>
            <a:bodyPr anchor="ctr"/>
            <a:lstStyle/>
            <a:p>
              <a:pPr algn="ctr"/>
              <a:endParaRPr lang="zh-CN" altLang="en-US">
                <a:solidFill>
                  <a:srgbClr val="000000"/>
                </a:solidFill>
                <a:ea typeface="等线" panose="02010600030101010101" pitchFamily="2" charset="-122"/>
                <a:cs typeface="方正清刻本悦宋简体" charset="0"/>
              </a:endParaRPr>
            </a:p>
          </p:txBody>
        </p:sp>
        <p:sp>
          <p:nvSpPr>
            <p:cNvPr id="13331" name="文本框 13">
              <a:extLst>
                <a:ext uri="{FF2B5EF4-FFF2-40B4-BE49-F238E27FC236}">
                  <a16:creationId xmlns:a16="http://schemas.microsoft.com/office/drawing/2014/main" id="{47227EDD-59FF-4154-BA51-9F844B46EBE1}"/>
                </a:ext>
              </a:extLst>
            </p:cNvPr>
            <p:cNvSpPr txBox="1">
              <a:spLocks noChangeArrowheads="1"/>
            </p:cNvSpPr>
            <p:nvPr/>
          </p:nvSpPr>
          <p:spPr bwMode="auto">
            <a:xfrm>
              <a:off x="3233" y="7037"/>
              <a:ext cx="1576"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a:solidFill>
                    <a:srgbClr val="000000"/>
                  </a:solidFill>
                  <a:latin typeface="Calibri" panose="020F0502020204030204" pitchFamily="34" charset="0"/>
                  <a:ea typeface="宋体" panose="02010600030101010101" pitchFamily="2" charset="-122"/>
                </a:rPr>
                <a:t>963</a:t>
              </a:r>
              <a:r>
                <a:rPr lang="zh-CN" altLang="en-US" b="1">
                  <a:solidFill>
                    <a:srgbClr val="000000"/>
                  </a:solidFill>
                  <a:latin typeface="Calibri" panose="020F0502020204030204" pitchFamily="34" charset="0"/>
                  <a:ea typeface="宋体" panose="02010600030101010101" pitchFamily="2" charset="-122"/>
                </a:rPr>
                <a:t>年</a:t>
              </a:r>
            </a:p>
          </p:txBody>
        </p:sp>
      </p:grpSp>
      <p:grpSp>
        <p:nvGrpSpPr>
          <p:cNvPr id="18" name="组合 17">
            <a:extLst>
              <a:ext uri="{FF2B5EF4-FFF2-40B4-BE49-F238E27FC236}">
                <a16:creationId xmlns:a16="http://schemas.microsoft.com/office/drawing/2014/main" id="{684DB770-04E9-4E71-9CC9-B6788E9B1E54}"/>
              </a:ext>
            </a:extLst>
          </p:cNvPr>
          <p:cNvGrpSpPr>
            <a:grpSpLocks/>
          </p:cNvGrpSpPr>
          <p:nvPr/>
        </p:nvGrpSpPr>
        <p:grpSpPr bwMode="auto">
          <a:xfrm>
            <a:off x="898525" y="5019675"/>
            <a:ext cx="3514725" cy="1720850"/>
            <a:chOff x="1414" y="7906"/>
            <a:chExt cx="5536" cy="2708"/>
          </a:xfrm>
        </p:grpSpPr>
        <p:sp>
          <p:nvSpPr>
            <p:cNvPr id="16" name="任意多边形 15">
              <a:extLst>
                <a:ext uri="{FF2B5EF4-FFF2-40B4-BE49-F238E27FC236}">
                  <a16:creationId xmlns:a16="http://schemas.microsoft.com/office/drawing/2014/main" id="{B0505CFF-F5B2-4E0B-B45B-CDA9348DC8A7}"/>
                </a:ext>
              </a:extLst>
            </p:cNvPr>
            <p:cNvSpPr/>
            <p:nvPr/>
          </p:nvSpPr>
          <p:spPr>
            <a:xfrm>
              <a:off x="1414" y="7906"/>
              <a:ext cx="5536" cy="2708"/>
            </a:xfrm>
            <a:custGeom>
              <a:avLst/>
              <a:gdLst>
                <a:gd name="connisteX0" fmla="*/ 628650 w 3515995"/>
                <a:gd name="connsiteY0" fmla="*/ 140970 h 1719580"/>
                <a:gd name="connisteX1" fmla="*/ 564515 w 3515995"/>
                <a:gd name="connsiteY1" fmla="*/ 140970 h 1719580"/>
                <a:gd name="connisteX2" fmla="*/ 500380 w 3515995"/>
                <a:gd name="connsiteY2" fmla="*/ 166370 h 1719580"/>
                <a:gd name="connisteX3" fmla="*/ 436245 w 3515995"/>
                <a:gd name="connsiteY3" fmla="*/ 192405 h 1719580"/>
                <a:gd name="connisteX4" fmla="*/ 372110 w 3515995"/>
                <a:gd name="connsiteY4" fmla="*/ 205105 h 1719580"/>
                <a:gd name="connisteX5" fmla="*/ 372110 w 3515995"/>
                <a:gd name="connsiteY5" fmla="*/ 269240 h 1719580"/>
                <a:gd name="connisteX6" fmla="*/ 307975 w 3515995"/>
                <a:gd name="connsiteY6" fmla="*/ 243840 h 1719580"/>
                <a:gd name="connisteX7" fmla="*/ 243840 w 3515995"/>
                <a:gd name="connsiteY7" fmla="*/ 230505 h 1719580"/>
                <a:gd name="connisteX8" fmla="*/ 179705 w 3515995"/>
                <a:gd name="connsiteY8" fmla="*/ 230505 h 1719580"/>
                <a:gd name="connisteX9" fmla="*/ 115570 w 3515995"/>
                <a:gd name="connsiteY9" fmla="*/ 230505 h 1719580"/>
                <a:gd name="connisteX10" fmla="*/ 50800 w 3515995"/>
                <a:gd name="connsiteY10" fmla="*/ 269240 h 1719580"/>
                <a:gd name="connisteX11" fmla="*/ 25400 w 3515995"/>
                <a:gd name="connsiteY11" fmla="*/ 333375 h 1719580"/>
                <a:gd name="connisteX12" fmla="*/ 0 w 3515995"/>
                <a:gd name="connsiteY12" fmla="*/ 397510 h 1719580"/>
                <a:gd name="connisteX13" fmla="*/ 64135 w 3515995"/>
                <a:gd name="connsiteY13" fmla="*/ 436245 h 1719580"/>
                <a:gd name="connisteX14" fmla="*/ 128270 w 3515995"/>
                <a:gd name="connsiteY14" fmla="*/ 474345 h 1719580"/>
                <a:gd name="connisteX15" fmla="*/ 205105 w 3515995"/>
                <a:gd name="connsiteY15" fmla="*/ 538480 h 1719580"/>
                <a:gd name="connisteX16" fmla="*/ 269240 w 3515995"/>
                <a:gd name="connsiteY16" fmla="*/ 564515 h 1719580"/>
                <a:gd name="connisteX17" fmla="*/ 333375 w 3515995"/>
                <a:gd name="connsiteY17" fmla="*/ 577215 h 1719580"/>
                <a:gd name="connisteX18" fmla="*/ 397510 w 3515995"/>
                <a:gd name="connsiteY18" fmla="*/ 615950 h 1719580"/>
                <a:gd name="connisteX19" fmla="*/ 461645 w 3515995"/>
                <a:gd name="connsiteY19" fmla="*/ 654050 h 1719580"/>
                <a:gd name="connisteX20" fmla="*/ 525780 w 3515995"/>
                <a:gd name="connsiteY20" fmla="*/ 692785 h 1719580"/>
                <a:gd name="connisteX21" fmla="*/ 603250 w 3515995"/>
                <a:gd name="connsiteY21" fmla="*/ 692785 h 1719580"/>
                <a:gd name="connisteX22" fmla="*/ 628650 w 3515995"/>
                <a:gd name="connsiteY22" fmla="*/ 756920 h 1719580"/>
                <a:gd name="connisteX23" fmla="*/ 564515 w 3515995"/>
                <a:gd name="connsiteY23" fmla="*/ 795655 h 1719580"/>
                <a:gd name="connisteX24" fmla="*/ 538480 w 3515995"/>
                <a:gd name="connsiteY24" fmla="*/ 872490 h 1719580"/>
                <a:gd name="connisteX25" fmla="*/ 589915 w 3515995"/>
                <a:gd name="connsiteY25" fmla="*/ 949325 h 1719580"/>
                <a:gd name="connisteX26" fmla="*/ 654050 w 3515995"/>
                <a:gd name="connsiteY26" fmla="*/ 975360 h 1719580"/>
                <a:gd name="connisteX27" fmla="*/ 718185 w 3515995"/>
                <a:gd name="connsiteY27" fmla="*/ 1039495 h 1719580"/>
                <a:gd name="connisteX28" fmla="*/ 782320 w 3515995"/>
                <a:gd name="connsiteY28" fmla="*/ 1052195 h 1719580"/>
                <a:gd name="connisteX29" fmla="*/ 847090 w 3515995"/>
                <a:gd name="connsiteY29" fmla="*/ 1052195 h 1719580"/>
                <a:gd name="connisteX30" fmla="*/ 911225 w 3515995"/>
                <a:gd name="connsiteY30" fmla="*/ 1039495 h 1719580"/>
                <a:gd name="connisteX31" fmla="*/ 975360 w 3515995"/>
                <a:gd name="connsiteY31" fmla="*/ 1039495 h 1719580"/>
                <a:gd name="connisteX32" fmla="*/ 1039495 w 3515995"/>
                <a:gd name="connsiteY32" fmla="*/ 1039495 h 1719580"/>
                <a:gd name="connisteX33" fmla="*/ 1103630 w 3515995"/>
                <a:gd name="connsiteY33" fmla="*/ 1039495 h 1719580"/>
                <a:gd name="connisteX34" fmla="*/ 1167765 w 3515995"/>
                <a:gd name="connsiteY34" fmla="*/ 1039495 h 1719580"/>
                <a:gd name="connisteX35" fmla="*/ 1231900 w 3515995"/>
                <a:gd name="connsiteY35" fmla="*/ 1026160 h 1719580"/>
                <a:gd name="connisteX36" fmla="*/ 1296035 w 3515995"/>
                <a:gd name="connsiteY36" fmla="*/ 1026160 h 1719580"/>
                <a:gd name="connisteX37" fmla="*/ 1372870 w 3515995"/>
                <a:gd name="connsiteY37" fmla="*/ 1039495 h 1719580"/>
                <a:gd name="connisteX38" fmla="*/ 1437005 w 3515995"/>
                <a:gd name="connsiteY38" fmla="*/ 1039495 h 1719580"/>
                <a:gd name="connisteX39" fmla="*/ 1501140 w 3515995"/>
                <a:gd name="connsiteY39" fmla="*/ 1052195 h 1719580"/>
                <a:gd name="connisteX40" fmla="*/ 1513840 w 3515995"/>
                <a:gd name="connsiteY40" fmla="*/ 1116330 h 1719580"/>
                <a:gd name="connisteX41" fmla="*/ 1513840 w 3515995"/>
                <a:gd name="connsiteY41" fmla="*/ 1180465 h 1719580"/>
                <a:gd name="connisteX42" fmla="*/ 1488440 w 3515995"/>
                <a:gd name="connsiteY42" fmla="*/ 1244600 h 1719580"/>
                <a:gd name="connisteX43" fmla="*/ 1475740 w 3515995"/>
                <a:gd name="connsiteY43" fmla="*/ 1308735 h 1719580"/>
                <a:gd name="connisteX44" fmla="*/ 1513840 w 3515995"/>
                <a:gd name="connsiteY44" fmla="*/ 1372870 h 1719580"/>
                <a:gd name="connisteX45" fmla="*/ 1578610 w 3515995"/>
                <a:gd name="connsiteY45" fmla="*/ 1372870 h 1719580"/>
                <a:gd name="connisteX46" fmla="*/ 1642745 w 3515995"/>
                <a:gd name="connsiteY46" fmla="*/ 1360170 h 1719580"/>
                <a:gd name="connisteX47" fmla="*/ 1642745 w 3515995"/>
                <a:gd name="connsiteY47" fmla="*/ 1437005 h 1719580"/>
                <a:gd name="connisteX48" fmla="*/ 1578610 w 3515995"/>
                <a:gd name="connsiteY48" fmla="*/ 1463040 h 1719580"/>
                <a:gd name="connisteX49" fmla="*/ 1513840 w 3515995"/>
                <a:gd name="connsiteY49" fmla="*/ 1475740 h 1719580"/>
                <a:gd name="connisteX50" fmla="*/ 1449705 w 3515995"/>
                <a:gd name="connsiteY50" fmla="*/ 1501140 h 1719580"/>
                <a:gd name="connisteX51" fmla="*/ 1385570 w 3515995"/>
                <a:gd name="connsiteY51" fmla="*/ 1513840 h 1719580"/>
                <a:gd name="connisteX52" fmla="*/ 1321435 w 3515995"/>
                <a:gd name="connsiteY52" fmla="*/ 1552575 h 1719580"/>
                <a:gd name="connisteX53" fmla="*/ 1257300 w 3515995"/>
                <a:gd name="connsiteY53" fmla="*/ 1578610 h 1719580"/>
                <a:gd name="connisteX54" fmla="*/ 1193165 w 3515995"/>
                <a:gd name="connsiteY54" fmla="*/ 1629410 h 1719580"/>
                <a:gd name="connisteX55" fmla="*/ 1257300 w 3515995"/>
                <a:gd name="connsiteY55" fmla="*/ 1655445 h 1719580"/>
                <a:gd name="connisteX56" fmla="*/ 1321435 w 3515995"/>
                <a:gd name="connsiteY56" fmla="*/ 1629410 h 1719580"/>
                <a:gd name="connisteX57" fmla="*/ 1334770 w 3515995"/>
                <a:gd name="connsiteY57" fmla="*/ 1693545 h 1719580"/>
                <a:gd name="connisteX58" fmla="*/ 1398905 w 3515995"/>
                <a:gd name="connsiteY58" fmla="*/ 1706880 h 1719580"/>
                <a:gd name="connisteX59" fmla="*/ 1463040 w 3515995"/>
                <a:gd name="connsiteY59" fmla="*/ 1706880 h 1719580"/>
                <a:gd name="connisteX60" fmla="*/ 1527175 w 3515995"/>
                <a:gd name="connsiteY60" fmla="*/ 1719580 h 1719580"/>
                <a:gd name="connisteX61" fmla="*/ 1591310 w 3515995"/>
                <a:gd name="connsiteY61" fmla="*/ 1719580 h 1719580"/>
                <a:gd name="connisteX62" fmla="*/ 1655445 w 3515995"/>
                <a:gd name="connsiteY62" fmla="*/ 1719580 h 1719580"/>
                <a:gd name="connisteX63" fmla="*/ 1719580 w 3515995"/>
                <a:gd name="connsiteY63" fmla="*/ 1680845 h 1719580"/>
                <a:gd name="connisteX64" fmla="*/ 1783715 w 3515995"/>
                <a:gd name="connsiteY64" fmla="*/ 1642745 h 1719580"/>
                <a:gd name="connisteX65" fmla="*/ 1809115 w 3515995"/>
                <a:gd name="connsiteY65" fmla="*/ 1578610 h 1719580"/>
                <a:gd name="connisteX66" fmla="*/ 1809115 w 3515995"/>
                <a:gd name="connsiteY66" fmla="*/ 1513840 h 1719580"/>
                <a:gd name="connisteX67" fmla="*/ 1744980 w 3515995"/>
                <a:gd name="connsiteY67" fmla="*/ 1463040 h 1719580"/>
                <a:gd name="connisteX68" fmla="*/ 1680845 w 3515995"/>
                <a:gd name="connsiteY68" fmla="*/ 1463040 h 1719580"/>
                <a:gd name="connisteX69" fmla="*/ 1616710 w 3515995"/>
                <a:gd name="connsiteY69" fmla="*/ 1437005 h 1719580"/>
                <a:gd name="connisteX70" fmla="*/ 1642745 w 3515995"/>
                <a:gd name="connsiteY70" fmla="*/ 1372870 h 1719580"/>
                <a:gd name="connisteX71" fmla="*/ 1706880 w 3515995"/>
                <a:gd name="connsiteY71" fmla="*/ 1347470 h 1719580"/>
                <a:gd name="connisteX72" fmla="*/ 1655445 w 3515995"/>
                <a:gd name="connsiteY72" fmla="*/ 1283335 h 1719580"/>
                <a:gd name="connisteX73" fmla="*/ 1616710 w 3515995"/>
                <a:gd name="connsiteY73" fmla="*/ 1219200 h 1719580"/>
                <a:gd name="connisteX74" fmla="*/ 1616710 w 3515995"/>
                <a:gd name="connsiteY74" fmla="*/ 1141730 h 1719580"/>
                <a:gd name="connisteX75" fmla="*/ 1693545 w 3515995"/>
                <a:gd name="connsiteY75" fmla="*/ 1116330 h 1719580"/>
                <a:gd name="connisteX76" fmla="*/ 1771015 w 3515995"/>
                <a:gd name="connsiteY76" fmla="*/ 1077595 h 1719580"/>
                <a:gd name="connisteX77" fmla="*/ 1835150 w 3515995"/>
                <a:gd name="connsiteY77" fmla="*/ 1064895 h 1719580"/>
                <a:gd name="connisteX78" fmla="*/ 1899285 w 3515995"/>
                <a:gd name="connsiteY78" fmla="*/ 1052195 h 1719580"/>
                <a:gd name="connisteX79" fmla="*/ 1963420 w 3515995"/>
                <a:gd name="connsiteY79" fmla="*/ 1039495 h 1719580"/>
                <a:gd name="connisteX80" fmla="*/ 2027555 w 3515995"/>
                <a:gd name="connsiteY80" fmla="*/ 1013460 h 1719580"/>
                <a:gd name="connisteX81" fmla="*/ 2091690 w 3515995"/>
                <a:gd name="connsiteY81" fmla="*/ 988060 h 1719580"/>
                <a:gd name="connisteX82" fmla="*/ 2155825 w 3515995"/>
                <a:gd name="connsiteY82" fmla="*/ 962025 h 1719580"/>
                <a:gd name="connisteX83" fmla="*/ 2232660 w 3515995"/>
                <a:gd name="connsiteY83" fmla="*/ 949325 h 1719580"/>
                <a:gd name="connisteX84" fmla="*/ 2296795 w 3515995"/>
                <a:gd name="connsiteY84" fmla="*/ 911225 h 1719580"/>
                <a:gd name="connisteX85" fmla="*/ 2360930 w 3515995"/>
                <a:gd name="connsiteY85" fmla="*/ 897890 h 1719580"/>
                <a:gd name="connisteX86" fmla="*/ 2425065 w 3515995"/>
                <a:gd name="connsiteY86" fmla="*/ 872490 h 1719580"/>
                <a:gd name="connisteX87" fmla="*/ 2451100 w 3515995"/>
                <a:gd name="connsiteY87" fmla="*/ 808355 h 1719580"/>
                <a:gd name="connisteX88" fmla="*/ 2386965 w 3515995"/>
                <a:gd name="connsiteY88" fmla="*/ 795655 h 1719580"/>
                <a:gd name="connisteX89" fmla="*/ 2412365 w 3515995"/>
                <a:gd name="connsiteY89" fmla="*/ 731520 h 1719580"/>
                <a:gd name="connisteX90" fmla="*/ 2463800 w 3515995"/>
                <a:gd name="connsiteY90" fmla="*/ 667385 h 1719580"/>
                <a:gd name="connisteX91" fmla="*/ 2540635 w 3515995"/>
                <a:gd name="connsiteY91" fmla="*/ 667385 h 1719580"/>
                <a:gd name="connisteX92" fmla="*/ 2566670 w 3515995"/>
                <a:gd name="connsiteY92" fmla="*/ 731520 h 1719580"/>
                <a:gd name="connisteX93" fmla="*/ 2604770 w 3515995"/>
                <a:gd name="connsiteY93" fmla="*/ 795655 h 1719580"/>
                <a:gd name="connisteX94" fmla="*/ 2668905 w 3515995"/>
                <a:gd name="connsiteY94" fmla="*/ 808355 h 1719580"/>
                <a:gd name="connisteX95" fmla="*/ 2733040 w 3515995"/>
                <a:gd name="connsiteY95" fmla="*/ 808355 h 1719580"/>
                <a:gd name="connisteX96" fmla="*/ 2810510 w 3515995"/>
                <a:gd name="connsiteY96" fmla="*/ 769620 h 1719580"/>
                <a:gd name="connisteX97" fmla="*/ 2874645 w 3515995"/>
                <a:gd name="connsiteY97" fmla="*/ 756920 h 1719580"/>
                <a:gd name="connisteX98" fmla="*/ 2938780 w 3515995"/>
                <a:gd name="connsiteY98" fmla="*/ 731520 h 1719580"/>
                <a:gd name="connisteX99" fmla="*/ 3041650 w 3515995"/>
                <a:gd name="connsiteY99" fmla="*/ 705485 h 1719580"/>
                <a:gd name="connisteX100" fmla="*/ 3105785 w 3515995"/>
                <a:gd name="connsiteY100" fmla="*/ 705485 h 1719580"/>
                <a:gd name="connisteX101" fmla="*/ 3182620 w 3515995"/>
                <a:gd name="connsiteY101" fmla="*/ 692785 h 1719580"/>
                <a:gd name="connisteX102" fmla="*/ 3246755 w 3515995"/>
                <a:gd name="connsiteY102" fmla="*/ 667385 h 1719580"/>
                <a:gd name="connisteX103" fmla="*/ 3310890 w 3515995"/>
                <a:gd name="connsiteY103" fmla="*/ 654050 h 1719580"/>
                <a:gd name="connisteX104" fmla="*/ 3375025 w 3515995"/>
                <a:gd name="connsiteY104" fmla="*/ 641350 h 1719580"/>
                <a:gd name="connisteX105" fmla="*/ 3439160 w 3515995"/>
                <a:gd name="connsiteY105" fmla="*/ 589915 h 1719580"/>
                <a:gd name="connisteX106" fmla="*/ 3490595 w 3515995"/>
                <a:gd name="connsiteY106" fmla="*/ 525780 h 1719580"/>
                <a:gd name="connisteX107" fmla="*/ 3515995 w 3515995"/>
                <a:gd name="connsiteY107" fmla="*/ 461645 h 1719580"/>
                <a:gd name="connisteX108" fmla="*/ 3515995 w 3515995"/>
                <a:gd name="connsiteY108" fmla="*/ 397510 h 1719580"/>
                <a:gd name="connisteX109" fmla="*/ 3451860 w 3515995"/>
                <a:gd name="connsiteY109" fmla="*/ 372110 h 1719580"/>
                <a:gd name="connisteX110" fmla="*/ 3387725 w 3515995"/>
                <a:gd name="connsiteY110" fmla="*/ 346075 h 1719580"/>
                <a:gd name="connisteX111" fmla="*/ 3375025 w 3515995"/>
                <a:gd name="connsiteY111" fmla="*/ 281940 h 1719580"/>
                <a:gd name="connisteX112" fmla="*/ 3336290 w 3515995"/>
                <a:gd name="connsiteY112" fmla="*/ 217805 h 1719580"/>
                <a:gd name="connisteX113" fmla="*/ 3259455 w 3515995"/>
                <a:gd name="connsiteY113" fmla="*/ 179705 h 1719580"/>
                <a:gd name="connisteX114" fmla="*/ 3195320 w 3515995"/>
                <a:gd name="connsiteY114" fmla="*/ 166370 h 1719580"/>
                <a:gd name="connisteX115" fmla="*/ 3105785 w 3515995"/>
                <a:gd name="connsiteY115" fmla="*/ 179705 h 1719580"/>
                <a:gd name="connisteX116" fmla="*/ 3041650 w 3515995"/>
                <a:gd name="connsiteY116" fmla="*/ 205105 h 1719580"/>
                <a:gd name="connisteX117" fmla="*/ 2964180 w 3515995"/>
                <a:gd name="connsiteY117" fmla="*/ 230505 h 1719580"/>
                <a:gd name="connisteX118" fmla="*/ 2900045 w 3515995"/>
                <a:gd name="connsiteY118" fmla="*/ 243840 h 1719580"/>
                <a:gd name="connisteX119" fmla="*/ 2823210 w 3515995"/>
                <a:gd name="connsiteY119" fmla="*/ 256540 h 1719580"/>
                <a:gd name="connisteX120" fmla="*/ 2759075 w 3515995"/>
                <a:gd name="connsiteY120" fmla="*/ 269240 h 1719580"/>
                <a:gd name="connisteX121" fmla="*/ 2682240 w 3515995"/>
                <a:gd name="connsiteY121" fmla="*/ 256540 h 1719580"/>
                <a:gd name="connisteX122" fmla="*/ 2668905 w 3515995"/>
                <a:gd name="connsiteY122" fmla="*/ 192405 h 1719580"/>
                <a:gd name="connisteX123" fmla="*/ 2707640 w 3515995"/>
                <a:gd name="connsiteY123" fmla="*/ 128270 h 1719580"/>
                <a:gd name="connisteX124" fmla="*/ 2720340 w 3515995"/>
                <a:gd name="connsiteY124" fmla="*/ 64135 h 1719580"/>
                <a:gd name="connisteX125" fmla="*/ 2656205 w 3515995"/>
                <a:gd name="connsiteY125" fmla="*/ 50800 h 1719580"/>
                <a:gd name="connisteX126" fmla="*/ 2592070 w 3515995"/>
                <a:gd name="connsiteY126" fmla="*/ 64135 h 1719580"/>
                <a:gd name="connisteX127" fmla="*/ 2527935 w 3515995"/>
                <a:gd name="connsiteY127" fmla="*/ 64135 h 1719580"/>
                <a:gd name="connisteX128" fmla="*/ 2463800 w 3515995"/>
                <a:gd name="connsiteY128" fmla="*/ 12700 h 1719580"/>
                <a:gd name="connisteX129" fmla="*/ 2399665 w 3515995"/>
                <a:gd name="connsiteY129" fmla="*/ 0 h 1719580"/>
                <a:gd name="connisteX130" fmla="*/ 2374265 w 3515995"/>
                <a:gd name="connsiteY130" fmla="*/ 0 h 17195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Lst>
              <a:rect l="l" t="t" r="r" b="b"/>
              <a:pathLst>
                <a:path w="3515995" h="1719580">
                  <a:moveTo>
                    <a:pt x="628650" y="140970"/>
                  </a:moveTo>
                  <a:lnTo>
                    <a:pt x="564515" y="140970"/>
                  </a:lnTo>
                  <a:lnTo>
                    <a:pt x="500380" y="166370"/>
                  </a:lnTo>
                  <a:lnTo>
                    <a:pt x="436245" y="192405"/>
                  </a:lnTo>
                  <a:lnTo>
                    <a:pt x="372110" y="205105"/>
                  </a:lnTo>
                  <a:lnTo>
                    <a:pt x="372110" y="269240"/>
                  </a:lnTo>
                  <a:lnTo>
                    <a:pt x="307975" y="243840"/>
                  </a:lnTo>
                  <a:lnTo>
                    <a:pt x="243840" y="230505"/>
                  </a:lnTo>
                  <a:lnTo>
                    <a:pt x="179705" y="230505"/>
                  </a:lnTo>
                  <a:lnTo>
                    <a:pt x="115570" y="230505"/>
                  </a:lnTo>
                  <a:lnTo>
                    <a:pt x="50800" y="269240"/>
                  </a:lnTo>
                  <a:lnTo>
                    <a:pt x="25400" y="333375"/>
                  </a:lnTo>
                  <a:lnTo>
                    <a:pt x="0" y="397510"/>
                  </a:lnTo>
                  <a:lnTo>
                    <a:pt x="64135" y="436245"/>
                  </a:lnTo>
                  <a:lnTo>
                    <a:pt x="128270" y="474345"/>
                  </a:lnTo>
                  <a:lnTo>
                    <a:pt x="205105" y="538480"/>
                  </a:lnTo>
                  <a:lnTo>
                    <a:pt x="269240" y="564515"/>
                  </a:lnTo>
                  <a:lnTo>
                    <a:pt x="333375" y="577215"/>
                  </a:lnTo>
                  <a:lnTo>
                    <a:pt x="397510" y="615950"/>
                  </a:lnTo>
                  <a:lnTo>
                    <a:pt x="461645" y="654050"/>
                  </a:lnTo>
                  <a:lnTo>
                    <a:pt x="525780" y="692785"/>
                  </a:lnTo>
                  <a:lnTo>
                    <a:pt x="603250" y="692785"/>
                  </a:lnTo>
                  <a:lnTo>
                    <a:pt x="628650" y="756920"/>
                  </a:lnTo>
                  <a:lnTo>
                    <a:pt x="564515" y="795655"/>
                  </a:lnTo>
                  <a:lnTo>
                    <a:pt x="538480" y="872490"/>
                  </a:lnTo>
                  <a:lnTo>
                    <a:pt x="589915" y="949325"/>
                  </a:lnTo>
                  <a:lnTo>
                    <a:pt x="654050" y="975360"/>
                  </a:lnTo>
                  <a:lnTo>
                    <a:pt x="718185" y="1039495"/>
                  </a:lnTo>
                  <a:lnTo>
                    <a:pt x="782320" y="1052195"/>
                  </a:lnTo>
                  <a:lnTo>
                    <a:pt x="847090" y="1052195"/>
                  </a:lnTo>
                  <a:lnTo>
                    <a:pt x="911225" y="1039495"/>
                  </a:lnTo>
                  <a:lnTo>
                    <a:pt x="975360" y="1039495"/>
                  </a:lnTo>
                  <a:lnTo>
                    <a:pt x="1039495" y="1039495"/>
                  </a:lnTo>
                  <a:lnTo>
                    <a:pt x="1103630" y="1039495"/>
                  </a:lnTo>
                  <a:lnTo>
                    <a:pt x="1167765" y="1039495"/>
                  </a:lnTo>
                  <a:lnTo>
                    <a:pt x="1231900" y="1026160"/>
                  </a:lnTo>
                  <a:lnTo>
                    <a:pt x="1296035" y="1026160"/>
                  </a:lnTo>
                  <a:lnTo>
                    <a:pt x="1372870" y="1039495"/>
                  </a:lnTo>
                  <a:lnTo>
                    <a:pt x="1437005" y="1039495"/>
                  </a:lnTo>
                  <a:lnTo>
                    <a:pt x="1501140" y="1052195"/>
                  </a:lnTo>
                  <a:lnTo>
                    <a:pt x="1513840" y="1116330"/>
                  </a:lnTo>
                  <a:lnTo>
                    <a:pt x="1513840" y="1180465"/>
                  </a:lnTo>
                  <a:lnTo>
                    <a:pt x="1488440" y="1244600"/>
                  </a:lnTo>
                  <a:lnTo>
                    <a:pt x="1475740" y="1308735"/>
                  </a:lnTo>
                  <a:lnTo>
                    <a:pt x="1513840" y="1372870"/>
                  </a:lnTo>
                  <a:lnTo>
                    <a:pt x="1578610" y="1372870"/>
                  </a:lnTo>
                  <a:lnTo>
                    <a:pt x="1642745" y="1360170"/>
                  </a:lnTo>
                  <a:lnTo>
                    <a:pt x="1642745" y="1437005"/>
                  </a:lnTo>
                  <a:lnTo>
                    <a:pt x="1578610" y="1463040"/>
                  </a:lnTo>
                  <a:lnTo>
                    <a:pt x="1513840" y="1475740"/>
                  </a:lnTo>
                  <a:lnTo>
                    <a:pt x="1449705" y="1501140"/>
                  </a:lnTo>
                  <a:lnTo>
                    <a:pt x="1385570" y="1513840"/>
                  </a:lnTo>
                  <a:lnTo>
                    <a:pt x="1321435" y="1552575"/>
                  </a:lnTo>
                  <a:lnTo>
                    <a:pt x="1257300" y="1578610"/>
                  </a:lnTo>
                  <a:lnTo>
                    <a:pt x="1193165" y="1629410"/>
                  </a:lnTo>
                  <a:lnTo>
                    <a:pt x="1257300" y="1655445"/>
                  </a:lnTo>
                  <a:lnTo>
                    <a:pt x="1321435" y="1629410"/>
                  </a:lnTo>
                  <a:lnTo>
                    <a:pt x="1334770" y="1693545"/>
                  </a:lnTo>
                  <a:lnTo>
                    <a:pt x="1398905" y="1706880"/>
                  </a:lnTo>
                  <a:lnTo>
                    <a:pt x="1463040" y="1706880"/>
                  </a:lnTo>
                  <a:lnTo>
                    <a:pt x="1527175" y="1719580"/>
                  </a:lnTo>
                  <a:lnTo>
                    <a:pt x="1591310" y="1719580"/>
                  </a:lnTo>
                  <a:lnTo>
                    <a:pt x="1655445" y="1719580"/>
                  </a:lnTo>
                  <a:lnTo>
                    <a:pt x="1719580" y="1680845"/>
                  </a:lnTo>
                  <a:lnTo>
                    <a:pt x="1783715" y="1642745"/>
                  </a:lnTo>
                  <a:lnTo>
                    <a:pt x="1809115" y="1578610"/>
                  </a:lnTo>
                  <a:lnTo>
                    <a:pt x="1809115" y="1513840"/>
                  </a:lnTo>
                  <a:lnTo>
                    <a:pt x="1744980" y="1463040"/>
                  </a:lnTo>
                  <a:lnTo>
                    <a:pt x="1680845" y="1463040"/>
                  </a:lnTo>
                  <a:lnTo>
                    <a:pt x="1616710" y="1437005"/>
                  </a:lnTo>
                  <a:lnTo>
                    <a:pt x="1642745" y="1372870"/>
                  </a:lnTo>
                  <a:lnTo>
                    <a:pt x="1706880" y="1347470"/>
                  </a:lnTo>
                  <a:lnTo>
                    <a:pt x="1655445" y="1283335"/>
                  </a:lnTo>
                  <a:lnTo>
                    <a:pt x="1616710" y="1219200"/>
                  </a:lnTo>
                  <a:lnTo>
                    <a:pt x="1616710" y="1141730"/>
                  </a:lnTo>
                  <a:lnTo>
                    <a:pt x="1693545" y="1116330"/>
                  </a:lnTo>
                  <a:lnTo>
                    <a:pt x="1771015" y="1077595"/>
                  </a:lnTo>
                  <a:lnTo>
                    <a:pt x="1835150" y="1064895"/>
                  </a:lnTo>
                  <a:lnTo>
                    <a:pt x="1899285" y="1052195"/>
                  </a:lnTo>
                  <a:lnTo>
                    <a:pt x="1963420" y="1039495"/>
                  </a:lnTo>
                  <a:lnTo>
                    <a:pt x="2027555" y="1013460"/>
                  </a:lnTo>
                  <a:lnTo>
                    <a:pt x="2091690" y="988060"/>
                  </a:lnTo>
                  <a:lnTo>
                    <a:pt x="2155825" y="962025"/>
                  </a:lnTo>
                  <a:lnTo>
                    <a:pt x="2232660" y="949325"/>
                  </a:lnTo>
                  <a:lnTo>
                    <a:pt x="2296795" y="911225"/>
                  </a:lnTo>
                  <a:lnTo>
                    <a:pt x="2360930" y="897890"/>
                  </a:lnTo>
                  <a:lnTo>
                    <a:pt x="2425065" y="872490"/>
                  </a:lnTo>
                  <a:lnTo>
                    <a:pt x="2451100" y="808355"/>
                  </a:lnTo>
                  <a:lnTo>
                    <a:pt x="2386965" y="795655"/>
                  </a:lnTo>
                  <a:lnTo>
                    <a:pt x="2412365" y="731520"/>
                  </a:lnTo>
                  <a:lnTo>
                    <a:pt x="2463800" y="667385"/>
                  </a:lnTo>
                  <a:lnTo>
                    <a:pt x="2540635" y="667385"/>
                  </a:lnTo>
                  <a:lnTo>
                    <a:pt x="2566670" y="731520"/>
                  </a:lnTo>
                  <a:lnTo>
                    <a:pt x="2604770" y="795655"/>
                  </a:lnTo>
                  <a:lnTo>
                    <a:pt x="2668905" y="808355"/>
                  </a:lnTo>
                  <a:lnTo>
                    <a:pt x="2733040" y="808355"/>
                  </a:lnTo>
                  <a:lnTo>
                    <a:pt x="2810510" y="769620"/>
                  </a:lnTo>
                  <a:lnTo>
                    <a:pt x="2874645" y="756920"/>
                  </a:lnTo>
                  <a:lnTo>
                    <a:pt x="2938780" y="731520"/>
                  </a:lnTo>
                  <a:lnTo>
                    <a:pt x="3041650" y="705485"/>
                  </a:lnTo>
                  <a:lnTo>
                    <a:pt x="3105785" y="705485"/>
                  </a:lnTo>
                  <a:lnTo>
                    <a:pt x="3182620" y="692785"/>
                  </a:lnTo>
                  <a:lnTo>
                    <a:pt x="3246755" y="667385"/>
                  </a:lnTo>
                  <a:lnTo>
                    <a:pt x="3310890" y="654050"/>
                  </a:lnTo>
                  <a:lnTo>
                    <a:pt x="3375025" y="641350"/>
                  </a:lnTo>
                  <a:lnTo>
                    <a:pt x="3439160" y="589915"/>
                  </a:lnTo>
                  <a:lnTo>
                    <a:pt x="3490595" y="525780"/>
                  </a:lnTo>
                  <a:lnTo>
                    <a:pt x="3515995" y="461645"/>
                  </a:lnTo>
                  <a:lnTo>
                    <a:pt x="3515995" y="397510"/>
                  </a:lnTo>
                  <a:lnTo>
                    <a:pt x="3451860" y="372110"/>
                  </a:lnTo>
                  <a:lnTo>
                    <a:pt x="3387725" y="346075"/>
                  </a:lnTo>
                  <a:lnTo>
                    <a:pt x="3375025" y="281940"/>
                  </a:lnTo>
                  <a:lnTo>
                    <a:pt x="3336290" y="217805"/>
                  </a:lnTo>
                  <a:lnTo>
                    <a:pt x="3259455" y="179705"/>
                  </a:lnTo>
                  <a:lnTo>
                    <a:pt x="3195320" y="166370"/>
                  </a:lnTo>
                  <a:lnTo>
                    <a:pt x="3105785" y="179705"/>
                  </a:lnTo>
                  <a:lnTo>
                    <a:pt x="3041650" y="205105"/>
                  </a:lnTo>
                  <a:lnTo>
                    <a:pt x="2964180" y="230505"/>
                  </a:lnTo>
                  <a:lnTo>
                    <a:pt x="2900045" y="243840"/>
                  </a:lnTo>
                  <a:lnTo>
                    <a:pt x="2823210" y="256540"/>
                  </a:lnTo>
                  <a:lnTo>
                    <a:pt x="2759075" y="269240"/>
                  </a:lnTo>
                  <a:lnTo>
                    <a:pt x="2682240" y="256540"/>
                  </a:lnTo>
                  <a:lnTo>
                    <a:pt x="2668905" y="192405"/>
                  </a:lnTo>
                  <a:lnTo>
                    <a:pt x="2707640" y="128270"/>
                  </a:lnTo>
                  <a:lnTo>
                    <a:pt x="2720340" y="64135"/>
                  </a:lnTo>
                  <a:lnTo>
                    <a:pt x="2656205" y="50800"/>
                  </a:lnTo>
                  <a:lnTo>
                    <a:pt x="2592070" y="64135"/>
                  </a:lnTo>
                  <a:lnTo>
                    <a:pt x="2527935" y="64135"/>
                  </a:lnTo>
                  <a:lnTo>
                    <a:pt x="2463800" y="12700"/>
                  </a:lnTo>
                  <a:lnTo>
                    <a:pt x="2399665" y="0"/>
                  </a:lnTo>
                  <a:lnTo>
                    <a:pt x="2374265" y="0"/>
                  </a:lnTo>
                </a:path>
              </a:pathLst>
            </a:custGeom>
            <a:solidFill>
              <a:srgbClr val="ED7D31"/>
            </a:solidFill>
          </p:spPr>
          <p:style>
            <a:lnRef idx="2">
              <a:sysClr val="windowText" lastClr="000000"/>
            </a:lnRef>
            <a:fillRef idx="0">
              <a:sysClr val="windowText" lastClr="000000"/>
            </a:fillRef>
            <a:effectRef idx="1">
              <a:sysClr val="windowText" lastClr="000000"/>
            </a:effectRef>
            <a:fontRef idx="minor">
              <a:sysClr val="windowText" lastClr="000000"/>
            </a:fontRef>
          </p:style>
          <p:txBody>
            <a:bodyPr anchor="ctr"/>
            <a:lstStyle/>
            <a:p>
              <a:pPr algn="ctr"/>
              <a:endParaRPr lang="zh-CN" altLang="en-US">
                <a:solidFill>
                  <a:srgbClr val="000000"/>
                </a:solidFill>
                <a:ea typeface="等线" panose="02010600030101010101" pitchFamily="2" charset="-122"/>
                <a:cs typeface="方正清刻本悦宋简体" charset="0"/>
              </a:endParaRPr>
            </a:p>
          </p:txBody>
        </p:sp>
        <p:sp>
          <p:nvSpPr>
            <p:cNvPr id="13334" name="文本框 16">
              <a:extLst>
                <a:ext uri="{FF2B5EF4-FFF2-40B4-BE49-F238E27FC236}">
                  <a16:creationId xmlns:a16="http://schemas.microsoft.com/office/drawing/2014/main" id="{03A2F8C8-DED1-41BC-9AAC-A89706DBBD40}"/>
                </a:ext>
              </a:extLst>
            </p:cNvPr>
            <p:cNvSpPr txBox="1">
              <a:spLocks noChangeArrowheads="1"/>
            </p:cNvSpPr>
            <p:nvPr/>
          </p:nvSpPr>
          <p:spPr bwMode="auto">
            <a:xfrm>
              <a:off x="3334" y="8593"/>
              <a:ext cx="1576"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a:solidFill>
                    <a:srgbClr val="000000"/>
                  </a:solidFill>
                  <a:latin typeface="Calibri" panose="020F0502020204030204" pitchFamily="34" charset="0"/>
                  <a:ea typeface="宋体" panose="02010600030101010101" pitchFamily="2" charset="-122"/>
                </a:rPr>
                <a:t>970</a:t>
              </a:r>
              <a:r>
                <a:rPr lang="zh-CN" altLang="en-US" b="1">
                  <a:solidFill>
                    <a:srgbClr val="000000"/>
                  </a:solidFill>
                  <a:latin typeface="Calibri" panose="020F0502020204030204" pitchFamily="34" charset="0"/>
                  <a:ea typeface="宋体" panose="02010600030101010101" pitchFamily="2" charset="-122"/>
                </a:rPr>
                <a:t>年</a:t>
              </a:r>
            </a:p>
          </p:txBody>
        </p:sp>
      </p:grpSp>
      <p:grpSp>
        <p:nvGrpSpPr>
          <p:cNvPr id="22" name="组合 21">
            <a:extLst>
              <a:ext uri="{FF2B5EF4-FFF2-40B4-BE49-F238E27FC236}">
                <a16:creationId xmlns:a16="http://schemas.microsoft.com/office/drawing/2014/main" id="{20CCDFAC-1BE3-499A-AB04-76188A27B821}"/>
              </a:ext>
            </a:extLst>
          </p:cNvPr>
          <p:cNvGrpSpPr>
            <a:grpSpLocks/>
          </p:cNvGrpSpPr>
          <p:nvPr/>
        </p:nvGrpSpPr>
        <p:grpSpPr bwMode="auto">
          <a:xfrm>
            <a:off x="3208338" y="3146425"/>
            <a:ext cx="2193925" cy="2259013"/>
            <a:chOff x="5052" y="4955"/>
            <a:chExt cx="3456" cy="3557"/>
          </a:xfrm>
        </p:grpSpPr>
        <p:sp>
          <p:nvSpPr>
            <p:cNvPr id="20" name="任意多边形 19">
              <a:extLst>
                <a:ext uri="{FF2B5EF4-FFF2-40B4-BE49-F238E27FC236}">
                  <a16:creationId xmlns:a16="http://schemas.microsoft.com/office/drawing/2014/main" id="{89208D2F-22BF-41F4-8928-8D7FA0D5DFC7}"/>
                </a:ext>
              </a:extLst>
            </p:cNvPr>
            <p:cNvSpPr/>
            <p:nvPr/>
          </p:nvSpPr>
          <p:spPr>
            <a:xfrm>
              <a:off x="5052" y="4955"/>
              <a:ext cx="3456" cy="3557"/>
            </a:xfrm>
            <a:custGeom>
              <a:avLst/>
              <a:gdLst>
                <a:gd name="connisteX0" fmla="*/ 0 w 2194560"/>
                <a:gd name="connsiteY0" fmla="*/ 718820 h 2258695"/>
                <a:gd name="connisteX1" fmla="*/ 64135 w 2194560"/>
                <a:gd name="connsiteY1" fmla="*/ 744220 h 2258695"/>
                <a:gd name="connisteX2" fmla="*/ 114935 w 2194560"/>
                <a:gd name="connsiteY2" fmla="*/ 808355 h 2258695"/>
                <a:gd name="connisteX3" fmla="*/ 50800 w 2194560"/>
                <a:gd name="connsiteY3" fmla="*/ 782955 h 2258695"/>
                <a:gd name="connisteX4" fmla="*/ 0 w 2194560"/>
                <a:gd name="connsiteY4" fmla="*/ 847090 h 2258695"/>
                <a:gd name="connisteX5" fmla="*/ 64135 w 2194560"/>
                <a:gd name="connsiteY5" fmla="*/ 872490 h 2258695"/>
                <a:gd name="connisteX6" fmla="*/ 114935 w 2194560"/>
                <a:gd name="connsiteY6" fmla="*/ 949325 h 2258695"/>
                <a:gd name="connisteX7" fmla="*/ 128270 w 2194560"/>
                <a:gd name="connsiteY7" fmla="*/ 1014095 h 2258695"/>
                <a:gd name="connisteX8" fmla="*/ 166370 w 2194560"/>
                <a:gd name="connsiteY8" fmla="*/ 1078230 h 2258695"/>
                <a:gd name="connisteX9" fmla="*/ 166370 w 2194560"/>
                <a:gd name="connsiteY9" fmla="*/ 1155065 h 2258695"/>
                <a:gd name="connisteX10" fmla="*/ 153670 w 2194560"/>
                <a:gd name="connsiteY10" fmla="*/ 1219200 h 2258695"/>
                <a:gd name="connisteX11" fmla="*/ 140970 w 2194560"/>
                <a:gd name="connsiteY11" fmla="*/ 1296035 h 2258695"/>
                <a:gd name="connisteX12" fmla="*/ 76835 w 2194560"/>
                <a:gd name="connsiteY12" fmla="*/ 1308735 h 2258695"/>
                <a:gd name="connisteX13" fmla="*/ 64135 w 2194560"/>
                <a:gd name="connsiteY13" fmla="*/ 1372870 h 2258695"/>
                <a:gd name="connisteX14" fmla="*/ 114935 w 2194560"/>
                <a:gd name="connsiteY14" fmla="*/ 1437005 h 2258695"/>
                <a:gd name="connisteX15" fmla="*/ 114935 w 2194560"/>
                <a:gd name="connsiteY15" fmla="*/ 1501775 h 2258695"/>
                <a:gd name="connisteX16" fmla="*/ 153670 w 2194560"/>
                <a:gd name="connsiteY16" fmla="*/ 1565910 h 2258695"/>
                <a:gd name="connisteX17" fmla="*/ 217805 w 2194560"/>
                <a:gd name="connsiteY17" fmla="*/ 1591310 h 2258695"/>
                <a:gd name="connisteX18" fmla="*/ 230505 w 2194560"/>
                <a:gd name="connsiteY18" fmla="*/ 1655445 h 2258695"/>
                <a:gd name="connisteX19" fmla="*/ 217805 w 2194560"/>
                <a:gd name="connsiteY19" fmla="*/ 1732280 h 2258695"/>
                <a:gd name="connisteX20" fmla="*/ 205105 w 2194560"/>
                <a:gd name="connsiteY20" fmla="*/ 1796415 h 2258695"/>
                <a:gd name="connisteX21" fmla="*/ 192405 w 2194560"/>
                <a:gd name="connsiteY21" fmla="*/ 1873885 h 2258695"/>
                <a:gd name="connisteX22" fmla="*/ 256540 w 2194560"/>
                <a:gd name="connsiteY22" fmla="*/ 1924685 h 2258695"/>
                <a:gd name="connisteX23" fmla="*/ 320675 w 2194560"/>
                <a:gd name="connsiteY23" fmla="*/ 1950720 h 2258695"/>
                <a:gd name="connisteX24" fmla="*/ 384810 w 2194560"/>
                <a:gd name="connsiteY24" fmla="*/ 1976120 h 2258695"/>
                <a:gd name="connisteX25" fmla="*/ 422910 w 2194560"/>
                <a:gd name="connsiteY25" fmla="*/ 2040255 h 2258695"/>
                <a:gd name="connisteX26" fmla="*/ 410210 w 2194560"/>
                <a:gd name="connsiteY26" fmla="*/ 2104390 h 2258695"/>
                <a:gd name="connisteX27" fmla="*/ 487680 w 2194560"/>
                <a:gd name="connsiteY27" fmla="*/ 2117725 h 2258695"/>
                <a:gd name="connisteX28" fmla="*/ 551815 w 2194560"/>
                <a:gd name="connsiteY28" fmla="*/ 2117725 h 2258695"/>
                <a:gd name="connisteX29" fmla="*/ 628650 w 2194560"/>
                <a:gd name="connsiteY29" fmla="*/ 2104390 h 2258695"/>
                <a:gd name="connisteX30" fmla="*/ 692785 w 2194560"/>
                <a:gd name="connsiteY30" fmla="*/ 2104390 h 2258695"/>
                <a:gd name="connisteX31" fmla="*/ 756920 w 2194560"/>
                <a:gd name="connsiteY31" fmla="*/ 2104390 h 2258695"/>
                <a:gd name="connisteX32" fmla="*/ 821055 w 2194560"/>
                <a:gd name="connsiteY32" fmla="*/ 2104390 h 2258695"/>
                <a:gd name="connisteX33" fmla="*/ 885190 w 2194560"/>
                <a:gd name="connsiteY33" fmla="*/ 2104390 h 2258695"/>
                <a:gd name="connisteX34" fmla="*/ 962025 w 2194560"/>
                <a:gd name="connsiteY34" fmla="*/ 2104390 h 2258695"/>
                <a:gd name="connisteX35" fmla="*/ 1026160 w 2194560"/>
                <a:gd name="connsiteY35" fmla="*/ 2104390 h 2258695"/>
                <a:gd name="connisteX36" fmla="*/ 1090295 w 2194560"/>
                <a:gd name="connsiteY36" fmla="*/ 2117725 h 2258695"/>
                <a:gd name="connisteX37" fmla="*/ 1116330 w 2194560"/>
                <a:gd name="connsiteY37" fmla="*/ 2181860 h 2258695"/>
                <a:gd name="connisteX38" fmla="*/ 1141730 w 2194560"/>
                <a:gd name="connsiteY38" fmla="*/ 2245995 h 2258695"/>
                <a:gd name="connisteX39" fmla="*/ 1205865 w 2194560"/>
                <a:gd name="connsiteY39" fmla="*/ 2258695 h 2258695"/>
                <a:gd name="connisteX40" fmla="*/ 1270000 w 2194560"/>
                <a:gd name="connsiteY40" fmla="*/ 2245995 h 2258695"/>
                <a:gd name="connisteX41" fmla="*/ 1347470 w 2194560"/>
                <a:gd name="connsiteY41" fmla="*/ 2219960 h 2258695"/>
                <a:gd name="connisteX42" fmla="*/ 1385570 w 2194560"/>
                <a:gd name="connsiteY42" fmla="*/ 2155825 h 2258695"/>
                <a:gd name="connisteX43" fmla="*/ 1385570 w 2194560"/>
                <a:gd name="connsiteY43" fmla="*/ 2078990 h 2258695"/>
                <a:gd name="connisteX44" fmla="*/ 1437005 w 2194560"/>
                <a:gd name="connsiteY44" fmla="*/ 2014855 h 2258695"/>
                <a:gd name="connisteX45" fmla="*/ 1501140 w 2194560"/>
                <a:gd name="connsiteY45" fmla="*/ 2002155 h 2258695"/>
                <a:gd name="connisteX46" fmla="*/ 1565275 w 2194560"/>
                <a:gd name="connsiteY46" fmla="*/ 1976120 h 2258695"/>
                <a:gd name="connisteX47" fmla="*/ 1629410 w 2194560"/>
                <a:gd name="connsiteY47" fmla="*/ 1924685 h 2258695"/>
                <a:gd name="connisteX48" fmla="*/ 1680845 w 2194560"/>
                <a:gd name="connsiteY48" fmla="*/ 1860550 h 2258695"/>
                <a:gd name="connisteX49" fmla="*/ 1719580 w 2194560"/>
                <a:gd name="connsiteY49" fmla="*/ 1796415 h 2258695"/>
                <a:gd name="connisteX50" fmla="*/ 1783715 w 2194560"/>
                <a:gd name="connsiteY50" fmla="*/ 1732280 h 2258695"/>
                <a:gd name="connisteX51" fmla="*/ 1796415 w 2194560"/>
                <a:gd name="connsiteY51" fmla="*/ 1655445 h 2258695"/>
                <a:gd name="connisteX52" fmla="*/ 1744980 w 2194560"/>
                <a:gd name="connsiteY52" fmla="*/ 1591310 h 2258695"/>
                <a:gd name="connisteX53" fmla="*/ 1757680 w 2194560"/>
                <a:gd name="connsiteY53" fmla="*/ 1527175 h 2258695"/>
                <a:gd name="connisteX54" fmla="*/ 1732280 w 2194560"/>
                <a:gd name="connsiteY54" fmla="*/ 1463040 h 2258695"/>
                <a:gd name="connisteX55" fmla="*/ 1796415 w 2194560"/>
                <a:gd name="connsiteY55" fmla="*/ 1424305 h 2258695"/>
                <a:gd name="connisteX56" fmla="*/ 1873250 w 2194560"/>
                <a:gd name="connsiteY56" fmla="*/ 1386205 h 2258695"/>
                <a:gd name="connisteX57" fmla="*/ 1924685 w 2194560"/>
                <a:gd name="connsiteY57" fmla="*/ 1322070 h 2258695"/>
                <a:gd name="connisteX58" fmla="*/ 1963420 w 2194560"/>
                <a:gd name="connsiteY58" fmla="*/ 1257935 h 2258695"/>
                <a:gd name="connisteX59" fmla="*/ 1963420 w 2194560"/>
                <a:gd name="connsiteY59" fmla="*/ 1193165 h 2258695"/>
                <a:gd name="connisteX60" fmla="*/ 1988820 w 2194560"/>
                <a:gd name="connsiteY60" fmla="*/ 1129030 h 2258695"/>
                <a:gd name="connisteX61" fmla="*/ 2027555 w 2194560"/>
                <a:gd name="connsiteY61" fmla="*/ 1064895 h 2258695"/>
                <a:gd name="connisteX62" fmla="*/ 2091690 w 2194560"/>
                <a:gd name="connsiteY62" fmla="*/ 1014095 h 2258695"/>
                <a:gd name="connisteX63" fmla="*/ 2155825 w 2194560"/>
                <a:gd name="connsiteY63" fmla="*/ 988060 h 2258695"/>
                <a:gd name="connisteX64" fmla="*/ 2181225 w 2194560"/>
                <a:gd name="connsiteY64" fmla="*/ 923925 h 2258695"/>
                <a:gd name="connisteX65" fmla="*/ 2117090 w 2194560"/>
                <a:gd name="connsiteY65" fmla="*/ 885190 h 2258695"/>
                <a:gd name="connisteX66" fmla="*/ 2104390 w 2194560"/>
                <a:gd name="connsiteY66" fmla="*/ 821055 h 2258695"/>
                <a:gd name="connisteX67" fmla="*/ 2168525 w 2194560"/>
                <a:gd name="connsiteY67" fmla="*/ 782955 h 2258695"/>
                <a:gd name="connisteX68" fmla="*/ 2194560 w 2194560"/>
                <a:gd name="connsiteY68" fmla="*/ 718820 h 2258695"/>
                <a:gd name="connisteX69" fmla="*/ 2129790 w 2194560"/>
                <a:gd name="connsiteY69" fmla="*/ 654685 h 2258695"/>
                <a:gd name="connisteX70" fmla="*/ 2129790 w 2194560"/>
                <a:gd name="connsiteY70" fmla="*/ 590550 h 2258695"/>
                <a:gd name="connisteX71" fmla="*/ 2065655 w 2194560"/>
                <a:gd name="connsiteY71" fmla="*/ 539115 h 2258695"/>
                <a:gd name="connisteX72" fmla="*/ 2001520 w 2194560"/>
                <a:gd name="connsiteY72" fmla="*/ 539115 h 2258695"/>
                <a:gd name="connisteX73" fmla="*/ 1937385 w 2194560"/>
                <a:gd name="connsiteY73" fmla="*/ 551815 h 2258695"/>
                <a:gd name="connisteX74" fmla="*/ 1860550 w 2194560"/>
                <a:gd name="connsiteY74" fmla="*/ 577215 h 2258695"/>
                <a:gd name="connisteX75" fmla="*/ 1796415 w 2194560"/>
                <a:gd name="connsiteY75" fmla="*/ 577215 h 2258695"/>
                <a:gd name="connisteX76" fmla="*/ 1757680 w 2194560"/>
                <a:gd name="connsiteY76" fmla="*/ 500380 h 2258695"/>
                <a:gd name="connisteX77" fmla="*/ 1809115 w 2194560"/>
                <a:gd name="connsiteY77" fmla="*/ 436245 h 2258695"/>
                <a:gd name="connisteX78" fmla="*/ 1873250 w 2194560"/>
                <a:gd name="connsiteY78" fmla="*/ 423545 h 2258695"/>
                <a:gd name="connisteX79" fmla="*/ 1937385 w 2194560"/>
                <a:gd name="connsiteY79" fmla="*/ 423545 h 2258695"/>
                <a:gd name="connisteX80" fmla="*/ 2001520 w 2194560"/>
                <a:gd name="connsiteY80" fmla="*/ 423545 h 2258695"/>
                <a:gd name="connisteX81" fmla="*/ 2065655 w 2194560"/>
                <a:gd name="connsiteY81" fmla="*/ 384810 h 2258695"/>
                <a:gd name="connisteX82" fmla="*/ 2078990 w 2194560"/>
                <a:gd name="connsiteY82" fmla="*/ 320675 h 2258695"/>
                <a:gd name="connisteX83" fmla="*/ 2078990 w 2194560"/>
                <a:gd name="connsiteY83" fmla="*/ 256540 h 2258695"/>
                <a:gd name="connisteX84" fmla="*/ 2014855 w 2194560"/>
                <a:gd name="connsiteY84" fmla="*/ 231140 h 2258695"/>
                <a:gd name="connisteX85" fmla="*/ 1950720 w 2194560"/>
                <a:gd name="connsiteY85" fmla="*/ 217805 h 2258695"/>
                <a:gd name="connisteX86" fmla="*/ 1899285 w 2194560"/>
                <a:gd name="connsiteY86" fmla="*/ 153670 h 2258695"/>
                <a:gd name="connisteX87" fmla="*/ 1835150 w 2194560"/>
                <a:gd name="connsiteY87" fmla="*/ 128270 h 2258695"/>
                <a:gd name="connisteX88" fmla="*/ 1771015 w 2194560"/>
                <a:gd name="connsiteY88" fmla="*/ 102870 h 2258695"/>
                <a:gd name="connisteX89" fmla="*/ 1706880 w 2194560"/>
                <a:gd name="connsiteY89" fmla="*/ 89535 h 2258695"/>
                <a:gd name="connisteX90" fmla="*/ 1629410 w 2194560"/>
                <a:gd name="connsiteY90" fmla="*/ 64135 h 2258695"/>
                <a:gd name="connisteX91" fmla="*/ 1565275 w 2194560"/>
                <a:gd name="connsiteY91" fmla="*/ 51435 h 2258695"/>
                <a:gd name="connisteX92" fmla="*/ 1488440 w 2194560"/>
                <a:gd name="connsiteY92" fmla="*/ 25400 h 2258695"/>
                <a:gd name="connisteX93" fmla="*/ 1424305 w 2194560"/>
                <a:gd name="connsiteY93" fmla="*/ 0 h 2258695"/>
                <a:gd name="connisteX94" fmla="*/ 1360170 w 2194560"/>
                <a:gd name="connsiteY94" fmla="*/ 0 h 2258695"/>
                <a:gd name="connisteX95" fmla="*/ 1296035 w 2194560"/>
                <a:gd name="connsiteY95" fmla="*/ 38735 h 2258695"/>
                <a:gd name="connisteX96" fmla="*/ 1231900 w 2194560"/>
                <a:gd name="connsiteY96" fmla="*/ 64135 h 2258695"/>
                <a:gd name="connisteX97" fmla="*/ 1167765 w 2194560"/>
                <a:gd name="connsiteY97" fmla="*/ 128270 h 2258695"/>
                <a:gd name="connisteX98" fmla="*/ 1116330 w 2194560"/>
                <a:gd name="connsiteY98" fmla="*/ 192405 h 2258695"/>
                <a:gd name="connisteX99" fmla="*/ 1064895 w 2194560"/>
                <a:gd name="connsiteY99" fmla="*/ 282575 h 2258695"/>
                <a:gd name="connisteX100" fmla="*/ 1000760 w 2194560"/>
                <a:gd name="connsiteY100" fmla="*/ 346710 h 2258695"/>
                <a:gd name="connisteX101" fmla="*/ 949325 w 2194560"/>
                <a:gd name="connsiteY101" fmla="*/ 410845 h 2258695"/>
                <a:gd name="connisteX102" fmla="*/ 897890 w 2194560"/>
                <a:gd name="connsiteY102" fmla="*/ 474980 h 2258695"/>
                <a:gd name="connisteX103" fmla="*/ 885190 w 2194560"/>
                <a:gd name="connsiteY103" fmla="*/ 539115 h 2258695"/>
                <a:gd name="connisteX104" fmla="*/ 833755 w 2194560"/>
                <a:gd name="connsiteY104" fmla="*/ 615950 h 2258695"/>
                <a:gd name="connisteX105" fmla="*/ 782320 w 2194560"/>
                <a:gd name="connsiteY105" fmla="*/ 680085 h 2258695"/>
                <a:gd name="connisteX106" fmla="*/ 718185 w 2194560"/>
                <a:gd name="connsiteY106" fmla="*/ 692785 h 2258695"/>
                <a:gd name="connisteX107" fmla="*/ 654050 w 2194560"/>
                <a:gd name="connsiteY107" fmla="*/ 692785 h 2258695"/>
                <a:gd name="connisteX108" fmla="*/ 589915 w 2194560"/>
                <a:gd name="connsiteY108" fmla="*/ 692785 h 2258695"/>
                <a:gd name="connisteX109" fmla="*/ 525780 w 2194560"/>
                <a:gd name="connsiteY109" fmla="*/ 667385 h 2258695"/>
                <a:gd name="connisteX110" fmla="*/ 461645 w 2194560"/>
                <a:gd name="connsiteY110" fmla="*/ 641350 h 2258695"/>
                <a:gd name="connisteX111" fmla="*/ 410210 w 2194560"/>
                <a:gd name="connsiteY111" fmla="*/ 577215 h 2258695"/>
                <a:gd name="connisteX112" fmla="*/ 346075 w 2194560"/>
                <a:gd name="connsiteY112" fmla="*/ 539115 h 2258695"/>
                <a:gd name="connisteX113" fmla="*/ 281940 w 2194560"/>
                <a:gd name="connsiteY113" fmla="*/ 539115 h 2258695"/>
                <a:gd name="connisteX114" fmla="*/ 217805 w 2194560"/>
                <a:gd name="connsiteY114" fmla="*/ 539115 h 2258695"/>
                <a:gd name="connisteX115" fmla="*/ 153670 w 2194560"/>
                <a:gd name="connsiteY115" fmla="*/ 577215 h 2258695"/>
                <a:gd name="connisteX116" fmla="*/ 89535 w 2194560"/>
                <a:gd name="connsiteY116" fmla="*/ 628650 h 2258695"/>
                <a:gd name="connisteX117" fmla="*/ 64135 w 2194560"/>
                <a:gd name="connsiteY117" fmla="*/ 692785 h 2258695"/>
                <a:gd name="connisteX118" fmla="*/ 0 w 2194560"/>
                <a:gd name="connsiteY118" fmla="*/ 718820 h 225869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Lst>
              <a:rect l="l" t="t" r="r" b="b"/>
              <a:pathLst>
                <a:path w="2194560" h="2258695">
                  <a:moveTo>
                    <a:pt x="0" y="718820"/>
                  </a:moveTo>
                  <a:lnTo>
                    <a:pt x="64135" y="744220"/>
                  </a:lnTo>
                  <a:lnTo>
                    <a:pt x="114935" y="808355"/>
                  </a:lnTo>
                  <a:lnTo>
                    <a:pt x="50800" y="782955"/>
                  </a:lnTo>
                  <a:lnTo>
                    <a:pt x="0" y="847090"/>
                  </a:lnTo>
                  <a:lnTo>
                    <a:pt x="64135" y="872490"/>
                  </a:lnTo>
                  <a:lnTo>
                    <a:pt x="114935" y="949325"/>
                  </a:lnTo>
                  <a:lnTo>
                    <a:pt x="128270" y="1014095"/>
                  </a:lnTo>
                  <a:lnTo>
                    <a:pt x="166370" y="1078230"/>
                  </a:lnTo>
                  <a:lnTo>
                    <a:pt x="166370" y="1155065"/>
                  </a:lnTo>
                  <a:lnTo>
                    <a:pt x="153670" y="1219200"/>
                  </a:lnTo>
                  <a:lnTo>
                    <a:pt x="140970" y="1296035"/>
                  </a:lnTo>
                  <a:lnTo>
                    <a:pt x="76835" y="1308735"/>
                  </a:lnTo>
                  <a:lnTo>
                    <a:pt x="64135" y="1372870"/>
                  </a:lnTo>
                  <a:lnTo>
                    <a:pt x="114935" y="1437005"/>
                  </a:lnTo>
                  <a:lnTo>
                    <a:pt x="114935" y="1501775"/>
                  </a:lnTo>
                  <a:lnTo>
                    <a:pt x="153670" y="1565910"/>
                  </a:lnTo>
                  <a:lnTo>
                    <a:pt x="217805" y="1591310"/>
                  </a:lnTo>
                  <a:lnTo>
                    <a:pt x="230505" y="1655445"/>
                  </a:lnTo>
                  <a:lnTo>
                    <a:pt x="217805" y="1732280"/>
                  </a:lnTo>
                  <a:lnTo>
                    <a:pt x="205105" y="1796415"/>
                  </a:lnTo>
                  <a:lnTo>
                    <a:pt x="192405" y="1873885"/>
                  </a:lnTo>
                  <a:lnTo>
                    <a:pt x="256540" y="1924685"/>
                  </a:lnTo>
                  <a:lnTo>
                    <a:pt x="320675" y="1950720"/>
                  </a:lnTo>
                  <a:lnTo>
                    <a:pt x="384810" y="1976120"/>
                  </a:lnTo>
                  <a:lnTo>
                    <a:pt x="422910" y="2040255"/>
                  </a:lnTo>
                  <a:lnTo>
                    <a:pt x="410210" y="2104390"/>
                  </a:lnTo>
                  <a:lnTo>
                    <a:pt x="487680" y="2117725"/>
                  </a:lnTo>
                  <a:lnTo>
                    <a:pt x="551815" y="2117725"/>
                  </a:lnTo>
                  <a:lnTo>
                    <a:pt x="628650" y="2104390"/>
                  </a:lnTo>
                  <a:lnTo>
                    <a:pt x="692785" y="2104390"/>
                  </a:lnTo>
                  <a:lnTo>
                    <a:pt x="756920" y="2104390"/>
                  </a:lnTo>
                  <a:lnTo>
                    <a:pt x="821055" y="2104390"/>
                  </a:lnTo>
                  <a:lnTo>
                    <a:pt x="885190" y="2104390"/>
                  </a:lnTo>
                  <a:lnTo>
                    <a:pt x="962025" y="2104390"/>
                  </a:lnTo>
                  <a:lnTo>
                    <a:pt x="1026160" y="2104390"/>
                  </a:lnTo>
                  <a:lnTo>
                    <a:pt x="1090295" y="2117725"/>
                  </a:lnTo>
                  <a:lnTo>
                    <a:pt x="1116330" y="2181860"/>
                  </a:lnTo>
                  <a:lnTo>
                    <a:pt x="1141730" y="2245995"/>
                  </a:lnTo>
                  <a:lnTo>
                    <a:pt x="1205865" y="2258695"/>
                  </a:lnTo>
                  <a:lnTo>
                    <a:pt x="1270000" y="2245995"/>
                  </a:lnTo>
                  <a:lnTo>
                    <a:pt x="1347470" y="2219960"/>
                  </a:lnTo>
                  <a:lnTo>
                    <a:pt x="1385570" y="2155825"/>
                  </a:lnTo>
                  <a:lnTo>
                    <a:pt x="1385570" y="2078990"/>
                  </a:lnTo>
                  <a:lnTo>
                    <a:pt x="1437005" y="2014855"/>
                  </a:lnTo>
                  <a:lnTo>
                    <a:pt x="1501140" y="2002155"/>
                  </a:lnTo>
                  <a:lnTo>
                    <a:pt x="1565275" y="1976120"/>
                  </a:lnTo>
                  <a:lnTo>
                    <a:pt x="1629410" y="1924685"/>
                  </a:lnTo>
                  <a:lnTo>
                    <a:pt x="1680845" y="1860550"/>
                  </a:lnTo>
                  <a:lnTo>
                    <a:pt x="1719580" y="1796415"/>
                  </a:lnTo>
                  <a:lnTo>
                    <a:pt x="1783715" y="1732280"/>
                  </a:lnTo>
                  <a:lnTo>
                    <a:pt x="1796415" y="1655445"/>
                  </a:lnTo>
                  <a:lnTo>
                    <a:pt x="1744980" y="1591310"/>
                  </a:lnTo>
                  <a:lnTo>
                    <a:pt x="1757680" y="1527175"/>
                  </a:lnTo>
                  <a:lnTo>
                    <a:pt x="1732280" y="1463040"/>
                  </a:lnTo>
                  <a:lnTo>
                    <a:pt x="1796415" y="1424305"/>
                  </a:lnTo>
                  <a:lnTo>
                    <a:pt x="1873250" y="1386205"/>
                  </a:lnTo>
                  <a:lnTo>
                    <a:pt x="1924685" y="1322070"/>
                  </a:lnTo>
                  <a:lnTo>
                    <a:pt x="1963420" y="1257935"/>
                  </a:lnTo>
                  <a:lnTo>
                    <a:pt x="1963420" y="1193165"/>
                  </a:lnTo>
                  <a:lnTo>
                    <a:pt x="1988820" y="1129030"/>
                  </a:lnTo>
                  <a:lnTo>
                    <a:pt x="2027555" y="1064895"/>
                  </a:lnTo>
                  <a:lnTo>
                    <a:pt x="2091690" y="1014095"/>
                  </a:lnTo>
                  <a:lnTo>
                    <a:pt x="2155825" y="988060"/>
                  </a:lnTo>
                  <a:lnTo>
                    <a:pt x="2181225" y="923925"/>
                  </a:lnTo>
                  <a:lnTo>
                    <a:pt x="2117090" y="885190"/>
                  </a:lnTo>
                  <a:lnTo>
                    <a:pt x="2104390" y="821055"/>
                  </a:lnTo>
                  <a:lnTo>
                    <a:pt x="2168525" y="782955"/>
                  </a:lnTo>
                  <a:lnTo>
                    <a:pt x="2194560" y="718820"/>
                  </a:lnTo>
                  <a:lnTo>
                    <a:pt x="2129790" y="654685"/>
                  </a:lnTo>
                  <a:lnTo>
                    <a:pt x="2129790" y="590550"/>
                  </a:lnTo>
                  <a:lnTo>
                    <a:pt x="2065655" y="539115"/>
                  </a:lnTo>
                  <a:lnTo>
                    <a:pt x="2001520" y="539115"/>
                  </a:lnTo>
                  <a:lnTo>
                    <a:pt x="1937385" y="551815"/>
                  </a:lnTo>
                  <a:lnTo>
                    <a:pt x="1860550" y="577215"/>
                  </a:lnTo>
                  <a:lnTo>
                    <a:pt x="1796415" y="577215"/>
                  </a:lnTo>
                  <a:lnTo>
                    <a:pt x="1757680" y="500380"/>
                  </a:lnTo>
                  <a:lnTo>
                    <a:pt x="1809115" y="436245"/>
                  </a:lnTo>
                  <a:lnTo>
                    <a:pt x="1873250" y="423545"/>
                  </a:lnTo>
                  <a:lnTo>
                    <a:pt x="1937385" y="423545"/>
                  </a:lnTo>
                  <a:lnTo>
                    <a:pt x="2001520" y="423545"/>
                  </a:lnTo>
                  <a:lnTo>
                    <a:pt x="2065655" y="384810"/>
                  </a:lnTo>
                  <a:lnTo>
                    <a:pt x="2078990" y="320675"/>
                  </a:lnTo>
                  <a:lnTo>
                    <a:pt x="2078990" y="256540"/>
                  </a:lnTo>
                  <a:lnTo>
                    <a:pt x="2014855" y="231140"/>
                  </a:lnTo>
                  <a:lnTo>
                    <a:pt x="1950720" y="217805"/>
                  </a:lnTo>
                  <a:lnTo>
                    <a:pt x="1899285" y="153670"/>
                  </a:lnTo>
                  <a:lnTo>
                    <a:pt x="1835150" y="128270"/>
                  </a:lnTo>
                  <a:lnTo>
                    <a:pt x="1771015" y="102870"/>
                  </a:lnTo>
                  <a:lnTo>
                    <a:pt x="1706880" y="89535"/>
                  </a:lnTo>
                  <a:lnTo>
                    <a:pt x="1629410" y="64135"/>
                  </a:lnTo>
                  <a:lnTo>
                    <a:pt x="1565275" y="51435"/>
                  </a:lnTo>
                  <a:lnTo>
                    <a:pt x="1488440" y="25400"/>
                  </a:lnTo>
                  <a:lnTo>
                    <a:pt x="1424305" y="0"/>
                  </a:lnTo>
                  <a:lnTo>
                    <a:pt x="1360170" y="0"/>
                  </a:lnTo>
                  <a:lnTo>
                    <a:pt x="1296035" y="38735"/>
                  </a:lnTo>
                  <a:lnTo>
                    <a:pt x="1231900" y="64135"/>
                  </a:lnTo>
                  <a:lnTo>
                    <a:pt x="1167765" y="128270"/>
                  </a:lnTo>
                  <a:lnTo>
                    <a:pt x="1116330" y="192405"/>
                  </a:lnTo>
                  <a:lnTo>
                    <a:pt x="1064895" y="282575"/>
                  </a:lnTo>
                  <a:lnTo>
                    <a:pt x="1000760" y="346710"/>
                  </a:lnTo>
                  <a:lnTo>
                    <a:pt x="949325" y="410845"/>
                  </a:lnTo>
                  <a:lnTo>
                    <a:pt x="897890" y="474980"/>
                  </a:lnTo>
                  <a:lnTo>
                    <a:pt x="885190" y="539115"/>
                  </a:lnTo>
                  <a:lnTo>
                    <a:pt x="833755" y="615950"/>
                  </a:lnTo>
                  <a:lnTo>
                    <a:pt x="782320" y="680085"/>
                  </a:lnTo>
                  <a:lnTo>
                    <a:pt x="718185" y="692785"/>
                  </a:lnTo>
                  <a:lnTo>
                    <a:pt x="654050" y="692785"/>
                  </a:lnTo>
                  <a:lnTo>
                    <a:pt x="589915" y="692785"/>
                  </a:lnTo>
                  <a:lnTo>
                    <a:pt x="525780" y="667385"/>
                  </a:lnTo>
                  <a:lnTo>
                    <a:pt x="461645" y="641350"/>
                  </a:lnTo>
                  <a:lnTo>
                    <a:pt x="410210" y="577215"/>
                  </a:lnTo>
                  <a:lnTo>
                    <a:pt x="346075" y="539115"/>
                  </a:lnTo>
                  <a:lnTo>
                    <a:pt x="281940" y="539115"/>
                  </a:lnTo>
                  <a:lnTo>
                    <a:pt x="217805" y="539115"/>
                  </a:lnTo>
                  <a:lnTo>
                    <a:pt x="153670" y="577215"/>
                  </a:lnTo>
                  <a:lnTo>
                    <a:pt x="89535" y="628650"/>
                  </a:lnTo>
                  <a:lnTo>
                    <a:pt x="64135" y="692785"/>
                  </a:lnTo>
                  <a:lnTo>
                    <a:pt x="0" y="718820"/>
                  </a:lnTo>
                  <a:close/>
                </a:path>
              </a:pathLst>
            </a:custGeom>
            <a:solidFill>
              <a:srgbClr val="ED7D31"/>
            </a:solidFill>
          </p:spPr>
          <p:style>
            <a:lnRef idx="2">
              <a:srgbClr val="5B9BD5">
                <a:shade val="50000"/>
              </a:srgbClr>
            </a:lnRef>
            <a:fillRef idx="1">
              <a:srgbClr val="5B9BD5"/>
            </a:fillRef>
            <a:effectRef idx="0">
              <a:srgbClr val="5B9BD5"/>
            </a:effectRef>
            <a:fontRef idx="minor">
              <a:sysClr val="window" lastClr="FFFFFF"/>
            </a:fontRef>
          </p:style>
          <p:txBody>
            <a:bodyPr anchor="ctr"/>
            <a:lstStyle/>
            <a:p>
              <a:pPr algn="ctr"/>
              <a:endParaRPr lang="zh-CN" altLang="en-US">
                <a:solidFill>
                  <a:srgbClr val="FFFFFF"/>
                </a:solidFill>
                <a:ea typeface="等线" panose="02010600030101010101" pitchFamily="2" charset="-122"/>
                <a:cs typeface="方正清刻本悦宋简体" charset="0"/>
              </a:endParaRPr>
            </a:p>
          </p:txBody>
        </p:sp>
        <p:sp>
          <p:nvSpPr>
            <p:cNvPr id="13337" name="文本框 20">
              <a:extLst>
                <a:ext uri="{FF2B5EF4-FFF2-40B4-BE49-F238E27FC236}">
                  <a16:creationId xmlns:a16="http://schemas.microsoft.com/office/drawing/2014/main" id="{CAC548F4-8AB2-41FE-981E-6C1BEAD28651}"/>
                </a:ext>
              </a:extLst>
            </p:cNvPr>
            <p:cNvSpPr txBox="1">
              <a:spLocks noChangeArrowheads="1"/>
            </p:cNvSpPr>
            <p:nvPr/>
          </p:nvSpPr>
          <p:spPr bwMode="auto">
            <a:xfrm rot="-5400000">
              <a:off x="6802" y="6077"/>
              <a:ext cx="776" cy="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r>
                <a:rPr lang="en-US" altLang="zh-CN" sz="2000" b="1">
                  <a:solidFill>
                    <a:srgbClr val="000000"/>
                  </a:solidFill>
                  <a:latin typeface="Calibri" panose="020F0502020204030204" pitchFamily="34" charset="0"/>
                  <a:ea typeface="宋体" panose="02010600030101010101" pitchFamily="2" charset="-122"/>
                </a:rPr>
                <a:t>978</a:t>
              </a:r>
              <a:r>
                <a:rPr lang="zh-CN" altLang="en-US" sz="2000" b="1">
                  <a:solidFill>
                    <a:srgbClr val="000000"/>
                  </a:solidFill>
                  <a:latin typeface="Calibri" panose="020F0502020204030204" pitchFamily="34" charset="0"/>
                  <a:ea typeface="宋体" panose="02010600030101010101" pitchFamily="2" charset="-122"/>
                </a:rPr>
                <a:t>年</a:t>
              </a:r>
            </a:p>
          </p:txBody>
        </p:sp>
      </p:grpSp>
      <p:grpSp>
        <p:nvGrpSpPr>
          <p:cNvPr id="25" name="组合 24">
            <a:extLst>
              <a:ext uri="{FF2B5EF4-FFF2-40B4-BE49-F238E27FC236}">
                <a16:creationId xmlns:a16="http://schemas.microsoft.com/office/drawing/2014/main" id="{2AA55D82-CFB6-4340-98BA-EDC91BE106A3}"/>
              </a:ext>
            </a:extLst>
          </p:cNvPr>
          <p:cNvGrpSpPr>
            <a:grpSpLocks/>
          </p:cNvGrpSpPr>
          <p:nvPr/>
        </p:nvGrpSpPr>
        <p:grpSpPr bwMode="auto">
          <a:xfrm>
            <a:off x="2290763" y="1543050"/>
            <a:ext cx="917575" cy="835025"/>
            <a:chOff x="3617" y="2226"/>
            <a:chExt cx="1446" cy="1314"/>
          </a:xfrm>
        </p:grpSpPr>
        <p:sp>
          <p:nvSpPr>
            <p:cNvPr id="23" name="任意多边形 22">
              <a:extLst>
                <a:ext uri="{FF2B5EF4-FFF2-40B4-BE49-F238E27FC236}">
                  <a16:creationId xmlns:a16="http://schemas.microsoft.com/office/drawing/2014/main" id="{AFBBEC3E-D48E-45BC-9E16-2480E44CDA7D}"/>
                </a:ext>
              </a:extLst>
            </p:cNvPr>
            <p:cNvSpPr/>
            <p:nvPr/>
          </p:nvSpPr>
          <p:spPr>
            <a:xfrm>
              <a:off x="3617" y="2226"/>
              <a:ext cx="1413" cy="1314"/>
            </a:xfrm>
            <a:custGeom>
              <a:avLst/>
              <a:gdLst>
                <a:gd name="connisteX0" fmla="*/ 153670 w 897890"/>
                <a:gd name="connsiteY0" fmla="*/ 102870 h 834390"/>
                <a:gd name="connisteX1" fmla="*/ 153670 w 897890"/>
                <a:gd name="connsiteY1" fmla="*/ 167005 h 834390"/>
                <a:gd name="connisteX2" fmla="*/ 153670 w 897890"/>
                <a:gd name="connsiteY2" fmla="*/ 231140 h 834390"/>
                <a:gd name="connisteX3" fmla="*/ 89535 w 897890"/>
                <a:gd name="connsiteY3" fmla="*/ 295275 h 834390"/>
                <a:gd name="connisteX4" fmla="*/ 50800 w 897890"/>
                <a:gd name="connsiteY4" fmla="*/ 359410 h 834390"/>
                <a:gd name="connisteX5" fmla="*/ 12700 w 897890"/>
                <a:gd name="connsiteY5" fmla="*/ 423545 h 834390"/>
                <a:gd name="connisteX6" fmla="*/ 12700 w 897890"/>
                <a:gd name="connsiteY6" fmla="*/ 487680 h 834390"/>
                <a:gd name="connisteX7" fmla="*/ 0 w 897890"/>
                <a:gd name="connsiteY7" fmla="*/ 552450 h 834390"/>
                <a:gd name="connisteX8" fmla="*/ 12700 w 897890"/>
                <a:gd name="connsiteY8" fmla="*/ 616585 h 834390"/>
                <a:gd name="connisteX9" fmla="*/ 76835 w 897890"/>
                <a:gd name="connsiteY9" fmla="*/ 654685 h 834390"/>
                <a:gd name="connisteX10" fmla="*/ 140970 w 897890"/>
                <a:gd name="connsiteY10" fmla="*/ 654685 h 834390"/>
                <a:gd name="connisteX11" fmla="*/ 205105 w 897890"/>
                <a:gd name="connsiteY11" fmla="*/ 641985 h 834390"/>
                <a:gd name="connisteX12" fmla="*/ 269240 w 897890"/>
                <a:gd name="connsiteY12" fmla="*/ 693420 h 834390"/>
                <a:gd name="connisteX13" fmla="*/ 269240 w 897890"/>
                <a:gd name="connsiteY13" fmla="*/ 757555 h 834390"/>
                <a:gd name="connisteX14" fmla="*/ 307975 w 897890"/>
                <a:gd name="connsiteY14" fmla="*/ 821690 h 834390"/>
                <a:gd name="connisteX15" fmla="*/ 372110 w 897890"/>
                <a:gd name="connsiteY15" fmla="*/ 834390 h 834390"/>
                <a:gd name="connisteX16" fmla="*/ 436245 w 897890"/>
                <a:gd name="connsiteY16" fmla="*/ 834390 h 834390"/>
                <a:gd name="connisteX17" fmla="*/ 500380 w 897890"/>
                <a:gd name="connsiteY17" fmla="*/ 782955 h 834390"/>
                <a:gd name="connisteX18" fmla="*/ 564515 w 897890"/>
                <a:gd name="connsiteY18" fmla="*/ 731520 h 834390"/>
                <a:gd name="connisteX19" fmla="*/ 628650 w 897890"/>
                <a:gd name="connsiteY19" fmla="*/ 667385 h 834390"/>
                <a:gd name="connisteX20" fmla="*/ 692785 w 897890"/>
                <a:gd name="connsiteY20" fmla="*/ 629285 h 834390"/>
                <a:gd name="connisteX21" fmla="*/ 769620 w 897890"/>
                <a:gd name="connsiteY21" fmla="*/ 577850 h 834390"/>
                <a:gd name="connisteX22" fmla="*/ 808355 w 897890"/>
                <a:gd name="connsiteY22" fmla="*/ 501015 h 834390"/>
                <a:gd name="connisteX23" fmla="*/ 821055 w 897890"/>
                <a:gd name="connsiteY23" fmla="*/ 436880 h 834390"/>
                <a:gd name="connisteX24" fmla="*/ 821055 w 897890"/>
                <a:gd name="connsiteY24" fmla="*/ 372745 h 834390"/>
                <a:gd name="connisteX25" fmla="*/ 808355 w 897890"/>
                <a:gd name="connsiteY25" fmla="*/ 308610 h 834390"/>
                <a:gd name="connisteX26" fmla="*/ 808355 w 897890"/>
                <a:gd name="connsiteY26" fmla="*/ 243840 h 834390"/>
                <a:gd name="connisteX27" fmla="*/ 872490 w 897890"/>
                <a:gd name="connsiteY27" fmla="*/ 205740 h 834390"/>
                <a:gd name="connisteX28" fmla="*/ 897890 w 897890"/>
                <a:gd name="connsiteY28" fmla="*/ 128905 h 834390"/>
                <a:gd name="connisteX29" fmla="*/ 897890 w 897890"/>
                <a:gd name="connsiteY29" fmla="*/ 64770 h 834390"/>
                <a:gd name="connisteX30" fmla="*/ 833755 w 897890"/>
                <a:gd name="connsiteY30" fmla="*/ 51435 h 834390"/>
                <a:gd name="connisteX31" fmla="*/ 769620 w 897890"/>
                <a:gd name="connsiteY31" fmla="*/ 51435 h 834390"/>
                <a:gd name="connisteX32" fmla="*/ 705485 w 897890"/>
                <a:gd name="connsiteY32" fmla="*/ 26035 h 834390"/>
                <a:gd name="connisteX33" fmla="*/ 641350 w 897890"/>
                <a:gd name="connsiteY33" fmla="*/ 0 h 834390"/>
                <a:gd name="connisteX34" fmla="*/ 564515 w 897890"/>
                <a:gd name="connsiteY34" fmla="*/ 0 h 834390"/>
                <a:gd name="connisteX35" fmla="*/ 500380 w 897890"/>
                <a:gd name="connsiteY35" fmla="*/ 51435 h 834390"/>
                <a:gd name="connisteX36" fmla="*/ 423545 w 897890"/>
                <a:gd name="connsiteY36" fmla="*/ 90170 h 834390"/>
                <a:gd name="connisteX37" fmla="*/ 358775 w 897890"/>
                <a:gd name="connsiteY37" fmla="*/ 115570 h 834390"/>
                <a:gd name="connisteX38" fmla="*/ 294640 w 897890"/>
                <a:gd name="connsiteY38" fmla="*/ 128905 h 834390"/>
                <a:gd name="connisteX39" fmla="*/ 217805 w 897890"/>
                <a:gd name="connsiteY39" fmla="*/ 128905 h 834390"/>
                <a:gd name="connisteX40" fmla="*/ 153670 w 897890"/>
                <a:gd name="connsiteY40" fmla="*/ 102870 h 83439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Lst>
              <a:rect l="l" t="t" r="r" b="b"/>
              <a:pathLst>
                <a:path w="897890" h="834390">
                  <a:moveTo>
                    <a:pt x="153670" y="102870"/>
                  </a:moveTo>
                  <a:lnTo>
                    <a:pt x="153670" y="167005"/>
                  </a:lnTo>
                  <a:lnTo>
                    <a:pt x="153670" y="231140"/>
                  </a:lnTo>
                  <a:lnTo>
                    <a:pt x="89535" y="295275"/>
                  </a:lnTo>
                  <a:lnTo>
                    <a:pt x="50800" y="359410"/>
                  </a:lnTo>
                  <a:lnTo>
                    <a:pt x="12700" y="423545"/>
                  </a:lnTo>
                  <a:lnTo>
                    <a:pt x="12700" y="487680"/>
                  </a:lnTo>
                  <a:lnTo>
                    <a:pt x="0" y="552450"/>
                  </a:lnTo>
                  <a:lnTo>
                    <a:pt x="12700" y="616585"/>
                  </a:lnTo>
                  <a:lnTo>
                    <a:pt x="76835" y="654685"/>
                  </a:lnTo>
                  <a:lnTo>
                    <a:pt x="140970" y="654685"/>
                  </a:lnTo>
                  <a:lnTo>
                    <a:pt x="205105" y="641985"/>
                  </a:lnTo>
                  <a:lnTo>
                    <a:pt x="269240" y="693420"/>
                  </a:lnTo>
                  <a:lnTo>
                    <a:pt x="269240" y="757555"/>
                  </a:lnTo>
                  <a:lnTo>
                    <a:pt x="307975" y="821690"/>
                  </a:lnTo>
                  <a:lnTo>
                    <a:pt x="372110" y="834390"/>
                  </a:lnTo>
                  <a:lnTo>
                    <a:pt x="436245" y="834390"/>
                  </a:lnTo>
                  <a:lnTo>
                    <a:pt x="500380" y="782955"/>
                  </a:lnTo>
                  <a:lnTo>
                    <a:pt x="564515" y="731520"/>
                  </a:lnTo>
                  <a:lnTo>
                    <a:pt x="628650" y="667385"/>
                  </a:lnTo>
                  <a:lnTo>
                    <a:pt x="692785" y="629285"/>
                  </a:lnTo>
                  <a:lnTo>
                    <a:pt x="769620" y="577850"/>
                  </a:lnTo>
                  <a:lnTo>
                    <a:pt x="808355" y="501015"/>
                  </a:lnTo>
                  <a:lnTo>
                    <a:pt x="821055" y="436880"/>
                  </a:lnTo>
                  <a:lnTo>
                    <a:pt x="821055" y="372745"/>
                  </a:lnTo>
                  <a:lnTo>
                    <a:pt x="808355" y="308610"/>
                  </a:lnTo>
                  <a:lnTo>
                    <a:pt x="808355" y="243840"/>
                  </a:lnTo>
                  <a:lnTo>
                    <a:pt x="872490" y="205740"/>
                  </a:lnTo>
                  <a:lnTo>
                    <a:pt x="897890" y="128905"/>
                  </a:lnTo>
                  <a:lnTo>
                    <a:pt x="897890" y="64770"/>
                  </a:lnTo>
                  <a:lnTo>
                    <a:pt x="833755" y="51435"/>
                  </a:lnTo>
                  <a:lnTo>
                    <a:pt x="769620" y="51435"/>
                  </a:lnTo>
                  <a:lnTo>
                    <a:pt x="705485" y="26035"/>
                  </a:lnTo>
                  <a:lnTo>
                    <a:pt x="641350" y="0"/>
                  </a:lnTo>
                  <a:lnTo>
                    <a:pt x="564515" y="0"/>
                  </a:lnTo>
                  <a:lnTo>
                    <a:pt x="500380" y="51435"/>
                  </a:lnTo>
                  <a:lnTo>
                    <a:pt x="423545" y="90170"/>
                  </a:lnTo>
                  <a:lnTo>
                    <a:pt x="358775" y="115570"/>
                  </a:lnTo>
                  <a:lnTo>
                    <a:pt x="294640" y="128905"/>
                  </a:lnTo>
                  <a:lnTo>
                    <a:pt x="217805" y="128905"/>
                  </a:lnTo>
                  <a:lnTo>
                    <a:pt x="153670" y="102870"/>
                  </a:lnTo>
                  <a:close/>
                </a:path>
              </a:pathLst>
            </a:custGeom>
            <a:solidFill>
              <a:srgbClr val="ED7D31"/>
            </a:solidFill>
          </p:spPr>
          <p:style>
            <a:lnRef idx="2">
              <a:sysClr val="windowText" lastClr="000000"/>
            </a:lnRef>
            <a:fillRef idx="1">
              <a:sysClr val="window" lastClr="FFFFFF"/>
            </a:fillRef>
            <a:effectRef idx="0">
              <a:sysClr val="windowText" lastClr="000000"/>
            </a:effectRef>
            <a:fontRef idx="minor">
              <a:sysClr val="windowText" lastClr="000000"/>
            </a:fontRef>
          </p:style>
          <p:txBody>
            <a:bodyPr anchor="ctr"/>
            <a:lstStyle/>
            <a:p>
              <a:pPr algn="ctr"/>
              <a:endParaRPr lang="zh-CN" altLang="en-US">
                <a:solidFill>
                  <a:srgbClr val="000000"/>
                </a:solidFill>
                <a:ea typeface="等线" panose="02010600030101010101" pitchFamily="2" charset="-122"/>
                <a:cs typeface="方正清刻本悦宋简体" charset="0"/>
              </a:endParaRPr>
            </a:p>
          </p:txBody>
        </p:sp>
        <p:sp>
          <p:nvSpPr>
            <p:cNvPr id="13340" name="文本框 23">
              <a:extLst>
                <a:ext uri="{FF2B5EF4-FFF2-40B4-BE49-F238E27FC236}">
                  <a16:creationId xmlns:a16="http://schemas.microsoft.com/office/drawing/2014/main" id="{139F14DB-028A-4FED-8BB1-BAF27E9C8B36}"/>
                </a:ext>
              </a:extLst>
            </p:cNvPr>
            <p:cNvSpPr txBox="1">
              <a:spLocks noChangeArrowheads="1"/>
            </p:cNvSpPr>
            <p:nvPr/>
          </p:nvSpPr>
          <p:spPr bwMode="auto">
            <a:xfrm>
              <a:off x="3721" y="2612"/>
              <a:ext cx="1342" cy="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a:solidFill>
                    <a:srgbClr val="000000"/>
                  </a:solidFill>
                  <a:latin typeface="Calibri" panose="020F0502020204030204" pitchFamily="34" charset="0"/>
                  <a:ea typeface="宋体" panose="02010600030101010101" pitchFamily="2" charset="-122"/>
                </a:rPr>
                <a:t>979</a:t>
              </a:r>
              <a:r>
                <a:rPr lang="zh-CN" altLang="en-US" b="1">
                  <a:solidFill>
                    <a:srgbClr val="000000"/>
                  </a:solidFill>
                  <a:latin typeface="Calibri" panose="020F0502020204030204" pitchFamily="34" charset="0"/>
                  <a:ea typeface="宋体" panose="02010600030101010101" pitchFamily="2" charset="-122"/>
                </a:rPr>
                <a:t>年</a:t>
              </a:r>
              <a:endParaRPr lang="en-US" altLang="zh-CN" b="1">
                <a:solidFill>
                  <a:srgbClr val="000000"/>
                </a:solidFill>
                <a:latin typeface="Calibri" panose="020F0502020204030204" pitchFamily="34" charset="0"/>
                <a:ea typeface="宋体" panose="02010600030101010101" pitchFamily="2" charset="-122"/>
              </a:endParaRPr>
            </a:p>
          </p:txBody>
        </p:sp>
      </p:grpSp>
      <p:sp>
        <p:nvSpPr>
          <p:cNvPr id="33" name="矩形 32">
            <a:extLst>
              <a:ext uri="{FF2B5EF4-FFF2-40B4-BE49-F238E27FC236}">
                <a16:creationId xmlns:a16="http://schemas.microsoft.com/office/drawing/2014/main" id="{99489E6E-0895-4FDA-BCAE-5774FBF6706C}"/>
              </a:ext>
            </a:extLst>
          </p:cNvPr>
          <p:cNvSpPr/>
          <p:nvPr/>
        </p:nvSpPr>
        <p:spPr bwMode="auto">
          <a:xfrm flipV="1">
            <a:off x="-1" y="6812280"/>
            <a:ext cx="12192001" cy="45719"/>
          </a:xfrm>
          <a:prstGeom prst="rect">
            <a:avLst/>
          </a:prstGeom>
          <a:solidFill>
            <a:srgbClr val="660033"/>
          </a:solidFill>
          <a:ln w="9525" cap="flat" cmpd="sng" algn="ctr">
            <a:solidFill>
              <a:sysClr val="windowText" lastClr="000000"/>
            </a:solidFill>
            <a:prstDash val="solid"/>
            <a:round/>
            <a:headEnd type="none" w="med" len="med"/>
            <a:tailEnd type="none" w="med" len="med"/>
          </a:ln>
          <a:effectLst>
            <a:glow rad="139700">
              <a:srgbClr val="ED7D31">
                <a:lumMod val="60000"/>
                <a:lumOff val="40000"/>
                <a:alpha val="40000"/>
              </a:srgbClr>
            </a:glow>
          </a:effectLst>
        </p:spPr>
        <p:txBody>
          <a:bodyPr/>
          <a:lstStyle>
            <a:defPPr>
              <a:defRPr lang="zh-CN"/>
            </a:defPPr>
            <a:lvl1pPr algn="l" rtl="0" eaLnBrk="0" fontAlgn="base" hangingPunct="0">
              <a:spcBef>
                <a:spcPct val="0"/>
              </a:spcBef>
              <a:spcAft>
                <a:spcPct val="0"/>
              </a:spcAft>
              <a:defRPr kern="1200">
                <a:solidFill>
                  <a:sysClr val="windowText" lastClr="000000"/>
                </a:solidFill>
                <a:latin typeface="Calibri" panose="020F0502020204030204" pitchFamily="34" charset="0"/>
                <a:ea typeface="宋体" panose="02010600030101010101" pitchFamily="2" charset="-122"/>
                <a:cs typeface="+mn-ea"/>
              </a:defRPr>
            </a:lvl1pPr>
            <a:lvl2pPr marL="457200" algn="l" rtl="0" eaLnBrk="0" fontAlgn="base" hangingPunct="0">
              <a:spcBef>
                <a:spcPct val="0"/>
              </a:spcBef>
              <a:spcAft>
                <a:spcPct val="0"/>
              </a:spcAft>
              <a:defRPr kern="1200">
                <a:solidFill>
                  <a:sysClr val="windowText" lastClr="000000"/>
                </a:solidFill>
                <a:latin typeface="Calibri" panose="020F0502020204030204" pitchFamily="34" charset="0"/>
                <a:ea typeface="宋体" panose="02010600030101010101" pitchFamily="2" charset="-122"/>
                <a:cs typeface="+mn-ea"/>
              </a:defRPr>
            </a:lvl2pPr>
            <a:lvl3pPr marL="914400" algn="l" rtl="0" eaLnBrk="0" fontAlgn="base" hangingPunct="0">
              <a:spcBef>
                <a:spcPct val="0"/>
              </a:spcBef>
              <a:spcAft>
                <a:spcPct val="0"/>
              </a:spcAft>
              <a:defRPr kern="1200">
                <a:solidFill>
                  <a:sysClr val="windowText" lastClr="000000"/>
                </a:solidFill>
                <a:latin typeface="Calibri" panose="020F0502020204030204" pitchFamily="34" charset="0"/>
                <a:ea typeface="宋体" panose="02010600030101010101" pitchFamily="2" charset="-122"/>
                <a:cs typeface="+mn-ea"/>
              </a:defRPr>
            </a:lvl3pPr>
            <a:lvl4pPr marL="1371600" algn="l" rtl="0" eaLnBrk="0" fontAlgn="base" hangingPunct="0">
              <a:spcBef>
                <a:spcPct val="0"/>
              </a:spcBef>
              <a:spcAft>
                <a:spcPct val="0"/>
              </a:spcAft>
              <a:defRPr kern="1200">
                <a:solidFill>
                  <a:sysClr val="windowText" lastClr="000000"/>
                </a:solidFill>
                <a:latin typeface="Calibri" panose="020F0502020204030204" pitchFamily="34" charset="0"/>
                <a:ea typeface="宋体" panose="02010600030101010101" pitchFamily="2" charset="-122"/>
                <a:cs typeface="+mn-ea"/>
              </a:defRPr>
            </a:lvl4pPr>
            <a:lvl5pPr marL="1828800" algn="l" rtl="0" eaLnBrk="0" fontAlgn="base" hangingPunct="0">
              <a:spcBef>
                <a:spcPct val="0"/>
              </a:spcBef>
              <a:spcAft>
                <a:spcPct val="0"/>
              </a:spcAft>
              <a:defRPr kern="1200">
                <a:solidFill>
                  <a:sysClr val="windowText" lastClr="000000"/>
                </a:solidFill>
                <a:latin typeface="Calibri" panose="020F0502020204030204" pitchFamily="34" charset="0"/>
                <a:ea typeface="宋体" panose="02010600030101010101" pitchFamily="2" charset="-122"/>
                <a:cs typeface="+mn-ea"/>
              </a:defRPr>
            </a:lvl5pPr>
            <a:lvl6pPr marL="2286000" algn="l" defTabSz="914400" rtl="0" eaLnBrk="1" latinLnBrk="0" hangingPunct="1">
              <a:defRPr kern="1200">
                <a:solidFill>
                  <a:sysClr val="windowText" lastClr="000000"/>
                </a:solidFill>
                <a:latin typeface="Calibri" panose="020F0502020204030204" pitchFamily="34" charset="0"/>
                <a:ea typeface="宋体" panose="02010600030101010101" pitchFamily="2" charset="-122"/>
                <a:cs typeface="+mn-ea"/>
              </a:defRPr>
            </a:lvl6pPr>
            <a:lvl7pPr marL="2743200" algn="l" defTabSz="914400" rtl="0" eaLnBrk="1" latinLnBrk="0" hangingPunct="1">
              <a:defRPr kern="1200">
                <a:solidFill>
                  <a:sysClr val="windowText" lastClr="000000"/>
                </a:solidFill>
                <a:latin typeface="Calibri" panose="020F0502020204030204" pitchFamily="34" charset="0"/>
                <a:ea typeface="宋体" panose="02010600030101010101" pitchFamily="2" charset="-122"/>
                <a:cs typeface="+mn-ea"/>
              </a:defRPr>
            </a:lvl7pPr>
            <a:lvl8pPr marL="3200400" algn="l" defTabSz="914400" rtl="0" eaLnBrk="1" latinLnBrk="0" hangingPunct="1">
              <a:defRPr kern="1200">
                <a:solidFill>
                  <a:sysClr val="windowText" lastClr="000000"/>
                </a:solidFill>
                <a:latin typeface="Calibri" panose="020F0502020204030204" pitchFamily="34" charset="0"/>
                <a:ea typeface="宋体" panose="02010600030101010101" pitchFamily="2" charset="-122"/>
                <a:cs typeface="+mn-ea"/>
              </a:defRPr>
            </a:lvl8pPr>
            <a:lvl9pPr marL="3657600" algn="l" defTabSz="914400" rtl="0" eaLnBrk="1" latinLnBrk="0" hangingPunct="1">
              <a:defRPr kern="1200">
                <a:solidFill>
                  <a:sysClr val="windowText" lastClr="000000"/>
                </a:solidFill>
                <a:latin typeface="Calibri" panose="020F0502020204030204" pitchFamily="34" charset="0"/>
                <a:ea typeface="宋体" panose="02010600030101010101" pitchFamily="2" charset="-122"/>
                <a:cs typeface="+mn-ea"/>
              </a:defRPr>
            </a:lvl9pPr>
          </a:lstStyle>
          <a:p>
            <a:pPr>
              <a:defRPr/>
            </a:pPr>
            <a:endParaRPr lang="zh-CN" altLang="en-US" noProof="1">
              <a:ln>
                <a:solidFill>
                  <a:srgbClr val="660033"/>
                </a:solidFill>
              </a:ln>
            </a:endParaRPr>
          </a:p>
        </p:txBody>
      </p:sp>
      <p:pic>
        <p:nvPicPr>
          <p:cNvPr id="13342" name="图片 40" descr="t012b2ff820f8eada25.jpg">
            <a:extLst>
              <a:ext uri="{FF2B5EF4-FFF2-40B4-BE49-F238E27FC236}">
                <a16:creationId xmlns:a16="http://schemas.microsoft.com/office/drawing/2014/main" id="{CA5E3B7D-0286-4B7C-B8B7-FBDAA5B95CDA}"/>
              </a:ext>
            </a:extLst>
          </p:cNvPr>
          <p:cNvPicPr>
            <a:picLocks noChangeAspect="1" noChangeArrowheads="1"/>
          </p:cNvPicPr>
          <p:nvPr/>
        </p:nvPicPr>
        <p:blipFill>
          <a:blip r:embed="rId5">
            <a:clrChange>
              <a:clrFrom>
                <a:srgbClr val="E4C08C"/>
              </a:clrFrom>
              <a:clrTo>
                <a:srgbClr val="E4C08C">
                  <a:alpha val="0"/>
                </a:srgbClr>
              </a:clrTo>
            </a:clrChange>
            <a:extLst>
              <a:ext uri="{28A0092B-C50C-407E-A947-70E740481C1C}">
                <a14:useLocalDpi xmlns:a14="http://schemas.microsoft.com/office/drawing/2010/main" val="0"/>
              </a:ext>
            </a:extLst>
          </a:blip>
          <a:srcRect t="5624" b="87344"/>
          <a:stretch>
            <a:fillRect/>
          </a:stretch>
        </p:blipFill>
        <p:spPr bwMode="auto">
          <a:xfrm rot="10800000">
            <a:off x="0" y="6581775"/>
            <a:ext cx="121920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extLst>
              <a:ext uri="{FF2B5EF4-FFF2-40B4-BE49-F238E27FC236}">
                <a16:creationId xmlns:a16="http://schemas.microsoft.com/office/drawing/2014/main" id="{D4A4F661-F9EB-4D41-96E4-C75F37F3334D}"/>
              </a:ext>
            </a:extLst>
          </p:cNvPr>
          <p:cNvSpPr txBox="1">
            <a:spLocks noChangeArrowheads="1"/>
          </p:cNvSpPr>
          <p:nvPr/>
        </p:nvSpPr>
        <p:spPr bwMode="auto">
          <a:xfrm>
            <a:off x="6478588" y="1301750"/>
            <a:ext cx="3849687"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3200" b="1">
                <a:ea typeface="等线" panose="02010600030101010101" pitchFamily="2" charset="-122"/>
                <a:sym typeface="方正清刻本悦宋简体" charset="0"/>
              </a:rPr>
              <a:t>统一的</a:t>
            </a:r>
            <a:r>
              <a:rPr lang="zh-CN" altLang="en-US" sz="3200" b="1">
                <a:ea typeface="等线" panose="02010600030101010101" pitchFamily="2" charset="-122"/>
                <a:sym typeface="方正清刻本悦宋简体" charset="0"/>
              </a:rPr>
              <a:t>方针：</a:t>
            </a:r>
            <a:endParaRPr lang="zh-CN" altLang="en-US" sz="3200" b="1">
              <a:ea typeface="等线" panose="02010600030101010101" pitchFamily="2" charset="-122"/>
            </a:endParaRPr>
          </a:p>
          <a:p>
            <a:endParaRPr lang="zh-CN" altLang="en-US" sz="3200" b="1">
              <a:ea typeface="等线" panose="02010600030101010101" pitchFamily="2" charset="-122"/>
              <a:sym typeface="方正清刻本悦宋简体" charset="0"/>
            </a:endParaRPr>
          </a:p>
        </p:txBody>
      </p:sp>
      <p:sp>
        <p:nvSpPr>
          <p:cNvPr id="3" name="文本框 2">
            <a:extLst>
              <a:ext uri="{FF2B5EF4-FFF2-40B4-BE49-F238E27FC236}">
                <a16:creationId xmlns:a16="http://schemas.microsoft.com/office/drawing/2014/main" id="{D30B62FB-0E53-4835-9A95-C65BBD7D1F34}"/>
              </a:ext>
            </a:extLst>
          </p:cNvPr>
          <p:cNvSpPr txBox="1">
            <a:spLocks noChangeArrowheads="1"/>
          </p:cNvSpPr>
          <p:nvPr/>
        </p:nvSpPr>
        <p:spPr bwMode="auto">
          <a:xfrm>
            <a:off x="6478588" y="3101975"/>
            <a:ext cx="25400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r>
              <a:rPr lang="zh-CN" altLang="en-US" sz="3200" b="1">
                <a:ea typeface="等线" panose="02010600030101010101" pitchFamily="2" charset="-122"/>
                <a:sym typeface="方正清刻本悦宋简体" charset="0"/>
              </a:rPr>
              <a:t>结果：</a:t>
            </a:r>
            <a:endParaRPr lang="zh-CN" altLang="en-US" sz="3200" b="1">
              <a:ea typeface="等线" panose="02010600030101010101" pitchFamily="2" charset="-122"/>
            </a:endParaRPr>
          </a:p>
          <a:p>
            <a:r>
              <a:rPr lang="zh-CN" altLang="en-US" sz="3200" b="1">
                <a:ea typeface="等线" panose="02010600030101010101" pitchFamily="2" charset="-122"/>
                <a:sym typeface="方正清刻本悦宋简体" charset="0"/>
              </a:rPr>
              <a:t>统一了中原和南方地区</a:t>
            </a:r>
          </a:p>
        </p:txBody>
      </p:sp>
      <p:sp>
        <p:nvSpPr>
          <p:cNvPr id="5" name="文本框 4">
            <a:extLst>
              <a:ext uri="{FF2B5EF4-FFF2-40B4-BE49-F238E27FC236}">
                <a16:creationId xmlns:a16="http://schemas.microsoft.com/office/drawing/2014/main" id="{F9C177FB-1FF2-4EAB-B63D-91C08C704F05}"/>
              </a:ext>
            </a:extLst>
          </p:cNvPr>
          <p:cNvSpPr txBox="1">
            <a:spLocks noChangeArrowheads="1"/>
          </p:cNvSpPr>
          <p:nvPr/>
        </p:nvSpPr>
        <p:spPr bwMode="auto">
          <a:xfrm>
            <a:off x="6478588" y="1912938"/>
            <a:ext cx="18161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a:ea typeface="等线" panose="02010600030101010101" pitchFamily="2" charset="-122"/>
                <a:sym typeface="方正清刻本悦宋简体" charset="0"/>
              </a:rPr>
              <a:t>先南后北</a:t>
            </a:r>
          </a:p>
        </p:txBody>
      </p:sp>
      <p:pic>
        <p:nvPicPr>
          <p:cNvPr id="6" name="Picture 4" descr="F:\日常工作\授课系统\数字课堂下册\中国历史七下\中国历史 七上 多媒体资料\图片和教案用图\6\2 北宋形势图.jpg">
            <a:extLst>
              <a:ext uri="{FF2B5EF4-FFF2-40B4-BE49-F238E27FC236}">
                <a16:creationId xmlns:a16="http://schemas.microsoft.com/office/drawing/2014/main" id="{31FB3330-5DE9-40BA-BA80-19D099B0011A}"/>
              </a:ext>
            </a:extLst>
          </p:cNvPr>
          <p:cNvPicPr>
            <a:picLocks noChangeAspect="1" noChangeArrowheads="1"/>
          </p:cNvPicPr>
          <p:nvPr/>
        </p:nvPicPr>
        <p:blipFill rotWithShape="1">
          <a:blip r:embed="rId6"/>
          <a:srcRect/>
          <a:stretch>
            <a:fillRect/>
          </a:stretch>
        </p:blipFill>
        <p:spPr bwMode="auto">
          <a:xfrm>
            <a:off x="280988" y="765175"/>
            <a:ext cx="5572125" cy="54752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nodePh="1">
                                  <p:stCondLst>
                                    <p:cond delay="0"/>
                                  </p:stCondLst>
                                  <p:endCondLst>
                                    <p:cond evt="begin" delay="0"/>
                                  </p:end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blinds(horizontal)">
                                      <p:cBhvr>
                                        <p:cTn id="14" dur="500"/>
                                        <p:tgtEl>
                                          <p:spTgt spid="1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ppt_x</p:attrName>
                                        </p:attrNameLst>
                                      </p:cBhvr>
                                      <p:tavLst>
                                        <p:tav tm="0">
                                          <p:val>
                                            <p:strVal val="#ppt_x"/>
                                          </p:val>
                                        </p:tav>
                                        <p:tav tm="100000">
                                          <p:val>
                                            <p:strVal val="#ppt_x"/>
                                          </p:val>
                                        </p:tav>
                                      </p:tavLst>
                                    </p:anim>
                                    <p:anim calcmode="lin" valueType="num">
                                      <p:cBhvr>
                                        <p:cTn id="2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ppt_x</p:attrName>
                                        </p:attrNameLst>
                                      </p:cBhvr>
                                      <p:tavLst>
                                        <p:tav tm="0">
                                          <p:val>
                                            <p:strVal val="#ppt_x"/>
                                          </p:val>
                                        </p:tav>
                                        <p:tav tm="100000">
                                          <p:val>
                                            <p:strVal val="#ppt_x"/>
                                          </p:val>
                                        </p:tav>
                                      </p:tavLst>
                                    </p:anim>
                                    <p:anim calcmode="lin" valueType="num">
                                      <p:cBhvr>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ppt_x</p:attrName>
                                        </p:attrNameLst>
                                      </p:cBhvr>
                                      <p:tavLst>
                                        <p:tav tm="0">
                                          <p:val>
                                            <p:strVal val="#ppt_x"/>
                                          </p:val>
                                        </p:tav>
                                        <p:tav tm="100000">
                                          <p:val>
                                            <p:strVal val="#ppt_x"/>
                                          </p:val>
                                        </p:tav>
                                      </p:tavLst>
                                    </p:anim>
                                    <p:anim calcmode="lin" valueType="num">
                                      <p:cBhvr>
                                        <p:cTn id="3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ppt_x</p:attrName>
                                        </p:attrNameLst>
                                      </p:cBhvr>
                                      <p:tavLst>
                                        <p:tav tm="0">
                                          <p:val>
                                            <p:strVal val="#ppt_x"/>
                                          </p:val>
                                        </p:tav>
                                        <p:tav tm="100000">
                                          <p:val>
                                            <p:strVal val="#ppt_x"/>
                                          </p:val>
                                        </p:tav>
                                      </p:tavLst>
                                    </p:anim>
                                    <p:anim calcmode="lin" valueType="num">
                                      <p:cBhvr>
                                        <p:cTn id="4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4"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p:cTn id="48" dur="500" fill="hold"/>
                                        <p:tgtEl>
                                          <p:spTgt spid="22"/>
                                        </p:tgtEl>
                                        <p:attrNameLst>
                                          <p:attrName>ppt_x</p:attrName>
                                        </p:attrNameLst>
                                      </p:cBhvr>
                                      <p:tavLst>
                                        <p:tav tm="0">
                                          <p:val>
                                            <p:strVal val="#ppt_x"/>
                                          </p:val>
                                        </p:tav>
                                        <p:tav tm="100000">
                                          <p:val>
                                            <p:strVal val="#ppt_x"/>
                                          </p:val>
                                        </p:tav>
                                      </p:tavLst>
                                    </p:anim>
                                    <p:anim calcmode="lin" valueType="num">
                                      <p:cBhvr>
                                        <p:cTn id="4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4" fill="hold" nodeType="click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p:cTn id="54" dur="500" fill="hold"/>
                                        <p:tgtEl>
                                          <p:spTgt spid="25"/>
                                        </p:tgtEl>
                                        <p:attrNameLst>
                                          <p:attrName>ppt_x</p:attrName>
                                        </p:attrNameLst>
                                      </p:cBhvr>
                                      <p:tavLst>
                                        <p:tav tm="0">
                                          <p:val>
                                            <p:strVal val="#ppt_x"/>
                                          </p:val>
                                        </p:tav>
                                        <p:tav tm="100000">
                                          <p:val>
                                            <p:strVal val="#ppt_x"/>
                                          </p:val>
                                        </p:tav>
                                      </p:tavLst>
                                    </p:anim>
                                    <p:anim calcmode="lin" valueType="num">
                                      <p:cBhvr>
                                        <p:cTn id="5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nodeType="clickEffect">
                                  <p:stCondLst>
                                    <p:cond delay="0"/>
                                  </p:stCondLst>
                                  <p:childTnLst>
                                    <p:set>
                                      <p:cBhvr>
                                        <p:cTn id="59" dur="1" fill="hold">
                                          <p:stCondLst>
                                            <p:cond delay="0"/>
                                          </p:stCondLst>
                                        </p:cTn>
                                        <p:tgtEl>
                                          <p:spTgt spid="6"/>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blinds(horizontal)">
                                      <p:cBhvr>
                                        <p:cTn id="64" dur="500"/>
                                        <p:tgtEl>
                                          <p:spTgt spid="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5121"/>
                                        </p:tgtEl>
                                        <p:attrNameLst>
                                          <p:attrName>style.visibility</p:attrName>
                                        </p:attrNameLst>
                                      </p:cBhvr>
                                      <p:to>
                                        <p:strVal val="visible"/>
                                      </p:to>
                                    </p:set>
                                    <p:animEffect transition="in" filter="blinds(horizontal)">
                                      <p:cBhvr>
                                        <p:cTn id="69" dur="500"/>
                                        <p:tgtEl>
                                          <p:spTgt spid="5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5121" grpId="0" bldLvl="0" animBg="1"/>
      <p:bldP spid="14" grpId="0"/>
      <p:bldP spid="3"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内容占位符 2">
            <a:extLst>
              <a:ext uri="{FF2B5EF4-FFF2-40B4-BE49-F238E27FC236}">
                <a16:creationId xmlns:a16="http://schemas.microsoft.com/office/drawing/2014/main" id="{F72C9316-3D88-4F67-AD96-0852DA124BB1}"/>
              </a:ext>
            </a:extLst>
          </p:cNvPr>
          <p:cNvSpPr txBox="1">
            <a:spLocks noChangeArrowheads="1"/>
          </p:cNvSpPr>
          <p:nvPr/>
        </p:nvSpPr>
        <p:spPr bwMode="auto">
          <a:xfrm>
            <a:off x="10926763" y="16224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31825">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nSpc>
                <a:spcPct val="90000"/>
              </a:lnSpc>
              <a:spcBef>
                <a:spcPts val="1000"/>
              </a:spcBef>
            </a:pPr>
            <a:endParaRPr lang="zh-CN" altLang="en-US" sz="2800">
              <a:ea typeface="等线" panose="02010600030101010101" pitchFamily="2" charset="-122"/>
            </a:endParaRPr>
          </a:p>
        </p:txBody>
      </p:sp>
      <p:pic>
        <p:nvPicPr>
          <p:cNvPr id="30" name="图片 29" descr="1446450858110.jpg">
            <a:extLst>
              <a:ext uri="{FF2B5EF4-FFF2-40B4-BE49-F238E27FC236}">
                <a16:creationId xmlns:a16="http://schemas.microsoft.com/office/drawing/2014/main" id="{9EA4F155-0061-4493-83C3-B0150B3A7832}"/>
              </a:ext>
            </a:extLst>
          </p:cNvPr>
          <p:cNvPicPr>
            <a:picLocks noChangeAspect="1"/>
          </p:cNvPicPr>
          <p:nvPr/>
        </p:nvPicPr>
        <p:blipFill>
          <a:blip r:embed="rId4"/>
          <a:stretch>
            <a:fillRect/>
          </a:stretch>
        </p:blipFill>
        <p:spPr>
          <a:xfrm>
            <a:off x="434975" y="1285875"/>
            <a:ext cx="5372100" cy="2914650"/>
          </a:xfrm>
          <a:prstGeom prst="rect">
            <a:avLst/>
          </a:prstGeom>
          <a:ln>
            <a:noFill/>
          </a:ln>
          <a:effectLst>
            <a:outerShdw blurRad="292100" dist="139700" dir="2700000" algn="tl" rotWithShape="0">
              <a:srgbClr val="333333">
                <a:alpha val="65000"/>
              </a:srgbClr>
            </a:outerShdw>
          </a:effectLst>
        </p:spPr>
      </p:pic>
      <p:sp>
        <p:nvSpPr>
          <p:cNvPr id="31" name="矩形 30">
            <a:extLst>
              <a:ext uri="{FF2B5EF4-FFF2-40B4-BE49-F238E27FC236}">
                <a16:creationId xmlns:a16="http://schemas.microsoft.com/office/drawing/2014/main" id="{8926ACEC-3776-4B1B-B8E6-8A45E84A048F}"/>
              </a:ext>
            </a:extLst>
          </p:cNvPr>
          <p:cNvSpPr/>
          <p:nvPr/>
        </p:nvSpPr>
        <p:spPr>
          <a:xfrm>
            <a:off x="1244600" y="4427538"/>
            <a:ext cx="2938463" cy="460375"/>
          </a:xfrm>
          <a:prstGeom prst="rect">
            <a:avLst/>
          </a:prstGeom>
        </p:spPr>
        <p:txBody>
          <a:bodyPr wrap="none">
            <a:spAutoFit/>
          </a:bodyPr>
          <a:lstStyle/>
          <a:p>
            <a:r>
              <a:rPr lang="zh-CN" altLang="en-US" sz="2400" b="1">
                <a:effectLst>
                  <a:outerShdw blurRad="38100" dist="38100" dir="2700000" algn="tl">
                    <a:srgbClr val="C0C0C0"/>
                  </a:outerShdw>
                </a:effectLst>
                <a:ea typeface="等线" panose="02010600030101010101" pitchFamily="2" charset="-122"/>
              </a:rPr>
              <a:t>赵匡胤与赵普议事图</a:t>
            </a:r>
          </a:p>
        </p:txBody>
      </p:sp>
      <p:sp>
        <p:nvSpPr>
          <p:cNvPr id="15364" name="矩形 21">
            <a:extLst>
              <a:ext uri="{FF2B5EF4-FFF2-40B4-BE49-F238E27FC236}">
                <a16:creationId xmlns:a16="http://schemas.microsoft.com/office/drawing/2014/main" id="{E2F3232E-F3A4-4EA5-9475-7D910A49F85C}"/>
              </a:ext>
            </a:extLst>
          </p:cNvPr>
          <p:cNvSpPr>
            <a:spLocks noChangeArrowheads="1"/>
          </p:cNvSpPr>
          <p:nvPr/>
        </p:nvSpPr>
        <p:spPr bwMode="auto">
          <a:xfrm>
            <a:off x="6054725" y="1285875"/>
            <a:ext cx="5473700" cy="1568450"/>
          </a:xfrm>
          <a:prstGeom prst="rect">
            <a:avLst/>
          </a:prstGeom>
          <a:noFill/>
          <a:ln w="19050">
            <a:solidFill>
              <a:schemeClr val="accent1"/>
            </a:solidFill>
            <a:prstDash val="dash"/>
            <a:round/>
            <a:headEnd/>
            <a:tailEnd/>
          </a:ln>
          <a:extLst>
            <a:ext uri="{909E8E84-426E-40DD-AFC4-6F175D3DCCD1}">
              <a14:hiddenFill xmlns:a14="http://schemas.microsoft.com/office/drawing/2010/main">
                <a:solidFill>
                  <a:srgbClr val="FFFFFF"/>
                </a:solidFill>
              </a14:hiddenFill>
            </a:ext>
          </a:extLst>
        </p:spPr>
        <p:txBody>
          <a:bodyPr>
            <a:spAutoFit/>
          </a:bodyPr>
          <a:lstStyle>
            <a:lvl1pPr indent="457200">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r>
              <a:rPr lang="zh-CN" altLang="en-US" sz="2400" b="1">
                <a:ea typeface="等线" panose="02010600030101010101" pitchFamily="2" charset="-122"/>
              </a:rPr>
              <a:t>一日，（太祖）召赵普问曰：</a:t>
            </a:r>
            <a:r>
              <a:rPr lang="en-US" altLang="zh-CN" sz="2400" b="1">
                <a:ea typeface="等线" panose="02010600030101010101" pitchFamily="2" charset="-122"/>
              </a:rPr>
              <a:t>“</a:t>
            </a:r>
            <a:r>
              <a:rPr lang="zh-CN" altLang="en-US" sz="2400" b="1">
                <a:ea typeface="等线" panose="02010600030101010101" pitchFamily="2" charset="-122"/>
              </a:rPr>
              <a:t>天下自唐季以来，数十年间，帝王凡易十姓，兵革不息，苍生涂地，其故何也？</a:t>
            </a:r>
            <a:r>
              <a:rPr lang="en-US" altLang="zh-CN" sz="2400" b="1">
                <a:ea typeface="等线" panose="02010600030101010101" pitchFamily="2" charset="-122"/>
              </a:rPr>
              <a:t>”</a:t>
            </a:r>
          </a:p>
          <a:p>
            <a:r>
              <a:rPr lang="en-US" altLang="zh-CN" sz="2400" b="1">
                <a:ea typeface="等线" panose="02010600030101010101" pitchFamily="2" charset="-122"/>
              </a:rPr>
              <a:t>   ——</a:t>
            </a:r>
            <a:r>
              <a:rPr lang="zh-CN" altLang="en-US" sz="2400" b="1">
                <a:ea typeface="等线" panose="02010600030101010101" pitchFamily="2" charset="-122"/>
              </a:rPr>
              <a:t>（宋）司马光</a:t>
            </a:r>
            <a:r>
              <a:rPr lang="en-US" altLang="zh-CN" sz="2400" b="1">
                <a:ea typeface="等线" panose="02010600030101010101" pitchFamily="2" charset="-122"/>
              </a:rPr>
              <a:t>《</a:t>
            </a:r>
            <a:r>
              <a:rPr lang="zh-CN" altLang="en-US" sz="2400" b="1">
                <a:ea typeface="等线" panose="02010600030101010101" pitchFamily="2" charset="-122"/>
              </a:rPr>
              <a:t>涑水记闻</a:t>
            </a:r>
            <a:r>
              <a:rPr lang="en-US" altLang="zh-CN" sz="2400" b="1">
                <a:ea typeface="等线" panose="02010600030101010101" pitchFamily="2" charset="-122"/>
              </a:rPr>
              <a:t>》</a:t>
            </a:r>
          </a:p>
        </p:txBody>
      </p:sp>
      <p:sp>
        <p:nvSpPr>
          <p:cNvPr id="2" name="文本框 1">
            <a:extLst>
              <a:ext uri="{FF2B5EF4-FFF2-40B4-BE49-F238E27FC236}">
                <a16:creationId xmlns:a16="http://schemas.microsoft.com/office/drawing/2014/main" id="{90C46F72-7259-4EC2-AEF6-7435DA85917F}"/>
              </a:ext>
            </a:extLst>
          </p:cNvPr>
          <p:cNvSpPr txBox="1"/>
          <p:nvPr/>
        </p:nvSpPr>
        <p:spPr>
          <a:xfrm>
            <a:off x="6053138" y="3003550"/>
            <a:ext cx="5475287" cy="1938338"/>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lvl1pPr indent="457200">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r>
              <a:rPr lang="zh-CN" altLang="en-US" sz="2400" b="1">
                <a:solidFill>
                  <a:srgbClr val="000000"/>
                </a:solidFill>
                <a:ea typeface="等线" panose="02010600030101010101" pitchFamily="2" charset="-122"/>
                <a:sym typeface="方正清刻本悦宋简体" charset="0"/>
              </a:rPr>
              <a:t>普曰：</a:t>
            </a:r>
            <a:r>
              <a:rPr lang="en-US" altLang="zh-CN" sz="2400" b="1">
                <a:solidFill>
                  <a:srgbClr val="000000"/>
                </a:solidFill>
                <a:ea typeface="等线" panose="02010600030101010101" pitchFamily="2" charset="-122"/>
                <a:sym typeface="方正清刻本悦宋简体" charset="0"/>
              </a:rPr>
              <a:t>“</a:t>
            </a:r>
            <a:r>
              <a:rPr lang="zh-CN" altLang="en-US" sz="2400" b="1">
                <a:solidFill>
                  <a:srgbClr val="000000"/>
                </a:solidFill>
                <a:ea typeface="等线" panose="02010600030101010101" pitchFamily="2" charset="-122"/>
                <a:sym typeface="方正清刻本悦宋简体" charset="0"/>
              </a:rPr>
              <a:t>其故非他故，</a:t>
            </a:r>
            <a:r>
              <a:rPr lang="zh-CN" altLang="en-US" sz="2400" b="1">
                <a:solidFill>
                  <a:srgbClr val="FF0000"/>
                </a:solidFill>
                <a:ea typeface="等线" panose="02010600030101010101" pitchFamily="2" charset="-122"/>
                <a:sym typeface="方正清刻本悦宋简体" charset="0"/>
              </a:rPr>
              <a:t>方镇太重</a:t>
            </a:r>
            <a:r>
              <a:rPr lang="zh-CN" altLang="en-US" sz="2400" b="1">
                <a:solidFill>
                  <a:srgbClr val="000000"/>
                </a:solidFill>
                <a:ea typeface="等线" panose="02010600030101010101" pitchFamily="2" charset="-122"/>
                <a:sym typeface="方正清刻本悦宋简体" charset="0"/>
              </a:rPr>
              <a:t>，君弱臣强而已矣。今所以治之，无他奇巧也，</a:t>
            </a:r>
            <a:r>
              <a:rPr lang="zh-CN" altLang="en-US" sz="2400" b="1">
                <a:solidFill>
                  <a:srgbClr val="FF0000"/>
                </a:solidFill>
                <a:ea typeface="等线" panose="02010600030101010101" pitchFamily="2" charset="-122"/>
                <a:sym typeface="方正清刻本悦宋简体" charset="0"/>
              </a:rPr>
              <a:t>唯稍夺其</a:t>
            </a:r>
            <a:r>
              <a:rPr lang="zh-CN" altLang="en-US" sz="2400" b="1">
                <a:solidFill>
                  <a:srgbClr val="00B050"/>
                </a:solidFill>
                <a:ea typeface="等线" panose="02010600030101010101" pitchFamily="2" charset="-122"/>
                <a:sym typeface="方正清刻本悦宋简体" charset="0"/>
              </a:rPr>
              <a:t>权</a:t>
            </a:r>
            <a:r>
              <a:rPr lang="zh-CN" altLang="en-US" sz="2400" b="1">
                <a:solidFill>
                  <a:srgbClr val="FF0000"/>
                </a:solidFill>
                <a:ea typeface="等线" panose="02010600030101010101" pitchFamily="2" charset="-122"/>
                <a:sym typeface="方正清刻本悦宋简体" charset="0"/>
              </a:rPr>
              <a:t>，制其钱</a:t>
            </a:r>
            <a:r>
              <a:rPr lang="zh-CN" altLang="en-US" sz="2400" b="1">
                <a:solidFill>
                  <a:srgbClr val="00B050"/>
                </a:solidFill>
                <a:ea typeface="等线" panose="02010600030101010101" pitchFamily="2" charset="-122"/>
                <a:sym typeface="方正清刻本悦宋简体" charset="0"/>
              </a:rPr>
              <a:t>谷</a:t>
            </a:r>
            <a:r>
              <a:rPr lang="zh-CN" altLang="en-US" sz="2400" b="1">
                <a:solidFill>
                  <a:srgbClr val="FF0000"/>
                </a:solidFill>
                <a:ea typeface="等线" panose="02010600030101010101" pitchFamily="2" charset="-122"/>
                <a:sym typeface="方正清刻本悦宋简体" charset="0"/>
              </a:rPr>
              <a:t>，收其精</a:t>
            </a:r>
            <a:r>
              <a:rPr lang="zh-CN" altLang="en-US" sz="2400" b="1">
                <a:solidFill>
                  <a:srgbClr val="00B050"/>
                </a:solidFill>
                <a:ea typeface="等线" panose="02010600030101010101" pitchFamily="2" charset="-122"/>
                <a:sym typeface="方正清刻本悦宋简体" charset="0"/>
              </a:rPr>
              <a:t>兵</a:t>
            </a:r>
            <a:r>
              <a:rPr lang="zh-CN" altLang="en-US" sz="2400" b="1">
                <a:solidFill>
                  <a:srgbClr val="000000"/>
                </a:solidFill>
                <a:ea typeface="等线" panose="02010600030101010101" pitchFamily="2" charset="-122"/>
                <a:sym typeface="方正清刻本悦宋简体" charset="0"/>
              </a:rPr>
              <a:t>，则天下自安矣。</a:t>
            </a:r>
            <a:r>
              <a:rPr lang="en-US" altLang="zh-CN" sz="2400" b="1">
                <a:solidFill>
                  <a:srgbClr val="000000"/>
                </a:solidFill>
                <a:ea typeface="等线" panose="02010600030101010101" pitchFamily="2" charset="-122"/>
                <a:sym typeface="方正清刻本悦宋简体" charset="0"/>
              </a:rPr>
              <a:t>”</a:t>
            </a:r>
            <a:endParaRPr lang="en-US" altLang="zh-CN" sz="2400" b="1">
              <a:solidFill>
                <a:srgbClr val="000000"/>
              </a:solidFill>
              <a:ea typeface="等线" panose="02010600030101010101" pitchFamily="2" charset="-122"/>
            </a:endParaRPr>
          </a:p>
          <a:p>
            <a:pPr algn="r"/>
            <a:r>
              <a:rPr lang="en-US" altLang="zh-CN" sz="2400" b="1">
                <a:solidFill>
                  <a:srgbClr val="000000"/>
                </a:solidFill>
                <a:ea typeface="等线" panose="02010600030101010101" pitchFamily="2" charset="-122"/>
                <a:sym typeface="方正清刻本悦宋简体" charset="0"/>
              </a:rPr>
              <a:t>——</a:t>
            </a:r>
            <a:r>
              <a:rPr lang="zh-CN" altLang="en-US" sz="2400" b="1">
                <a:solidFill>
                  <a:srgbClr val="000000"/>
                </a:solidFill>
                <a:ea typeface="等线" panose="02010600030101010101" pitchFamily="2" charset="-122"/>
                <a:sym typeface="方正清刻本悦宋简体" charset="0"/>
              </a:rPr>
              <a:t>（宋）司马光</a:t>
            </a:r>
            <a:r>
              <a:rPr lang="en-US" altLang="zh-CN" sz="2400" b="1">
                <a:solidFill>
                  <a:srgbClr val="000000"/>
                </a:solidFill>
                <a:ea typeface="等线" panose="02010600030101010101" pitchFamily="2" charset="-122"/>
                <a:sym typeface="方正清刻本悦宋简体" charset="0"/>
              </a:rPr>
              <a:t>《</a:t>
            </a:r>
            <a:r>
              <a:rPr lang="zh-CN" altLang="en-US" sz="2400" b="1">
                <a:solidFill>
                  <a:srgbClr val="000000"/>
                </a:solidFill>
                <a:ea typeface="等线" panose="02010600030101010101" pitchFamily="2" charset="-122"/>
                <a:sym typeface="方正清刻本悦宋简体" charset="0"/>
              </a:rPr>
              <a:t>涑水记闻</a:t>
            </a:r>
            <a:r>
              <a:rPr lang="en-US" altLang="zh-CN" sz="2400" b="1">
                <a:solidFill>
                  <a:srgbClr val="000000"/>
                </a:solidFill>
                <a:ea typeface="等线" panose="02010600030101010101" pitchFamily="2" charset="-122"/>
                <a:sym typeface="方正清刻本悦宋简体" charset="0"/>
              </a:rPr>
              <a:t>》</a:t>
            </a:r>
          </a:p>
        </p:txBody>
      </p:sp>
      <p:sp>
        <p:nvSpPr>
          <p:cNvPr id="24" name="矩形 23">
            <a:extLst>
              <a:ext uri="{FF2B5EF4-FFF2-40B4-BE49-F238E27FC236}">
                <a16:creationId xmlns:a16="http://schemas.microsoft.com/office/drawing/2014/main" id="{9E778D84-A641-4943-9735-6DC6F435BB94}"/>
              </a:ext>
            </a:extLst>
          </p:cNvPr>
          <p:cNvSpPr>
            <a:spLocks noChangeArrowheads="1"/>
          </p:cNvSpPr>
          <p:nvPr/>
        </p:nvSpPr>
        <p:spPr bwMode="auto">
          <a:xfrm>
            <a:off x="1574800" y="4941888"/>
            <a:ext cx="78882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solidFill>
                  <a:srgbClr val="0070C0"/>
                </a:solidFill>
                <a:ea typeface="等线" panose="02010600030101010101" pitchFamily="2" charset="-122"/>
              </a:rPr>
              <a:t>（</a:t>
            </a:r>
            <a:r>
              <a:rPr lang="en-US" altLang="zh-CN" sz="2800" b="1">
                <a:solidFill>
                  <a:srgbClr val="0070C0"/>
                </a:solidFill>
                <a:ea typeface="等线" panose="02010600030101010101" pitchFamily="2" charset="-122"/>
              </a:rPr>
              <a:t>1</a:t>
            </a:r>
            <a:r>
              <a:rPr lang="zh-CN" altLang="en-US" sz="2800" b="1">
                <a:solidFill>
                  <a:srgbClr val="0070C0"/>
                </a:solidFill>
                <a:ea typeface="等线" panose="02010600030101010101" pitchFamily="2" charset="-122"/>
              </a:rPr>
              <a:t>）赵普认为五代更替频繁的主要原因是什么？</a:t>
            </a:r>
          </a:p>
        </p:txBody>
      </p:sp>
      <p:sp>
        <p:nvSpPr>
          <p:cNvPr id="25" name="矩形 24">
            <a:extLst>
              <a:ext uri="{FF2B5EF4-FFF2-40B4-BE49-F238E27FC236}">
                <a16:creationId xmlns:a16="http://schemas.microsoft.com/office/drawing/2014/main" id="{597F322A-BB4C-422F-8F15-62A49DED1E04}"/>
              </a:ext>
            </a:extLst>
          </p:cNvPr>
          <p:cNvSpPr>
            <a:spLocks noChangeArrowheads="1"/>
          </p:cNvSpPr>
          <p:nvPr/>
        </p:nvSpPr>
        <p:spPr bwMode="auto">
          <a:xfrm>
            <a:off x="1574800" y="5767388"/>
            <a:ext cx="7173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solidFill>
                  <a:srgbClr val="0070C0"/>
                </a:solidFill>
                <a:ea typeface="等线" panose="02010600030101010101" pitchFamily="2" charset="-122"/>
              </a:rPr>
              <a:t>（</a:t>
            </a:r>
            <a:r>
              <a:rPr lang="en-US" altLang="zh-CN" sz="2800" b="1">
                <a:solidFill>
                  <a:srgbClr val="0070C0"/>
                </a:solidFill>
                <a:ea typeface="等线" panose="02010600030101010101" pitchFamily="2" charset="-122"/>
              </a:rPr>
              <a:t>2</a:t>
            </a:r>
            <a:r>
              <a:rPr lang="zh-CN" altLang="en-US" sz="2800" b="1">
                <a:solidFill>
                  <a:srgbClr val="0070C0"/>
                </a:solidFill>
                <a:ea typeface="等线" panose="02010600030101010101" pitchFamily="2" charset="-122"/>
              </a:rPr>
              <a:t>）赵普给宋太祖提出了怎样的解决方案？</a:t>
            </a:r>
          </a:p>
        </p:txBody>
      </p:sp>
      <p:grpSp>
        <p:nvGrpSpPr>
          <p:cNvPr id="15368" name="组合 7">
            <a:extLst>
              <a:ext uri="{FF2B5EF4-FFF2-40B4-BE49-F238E27FC236}">
                <a16:creationId xmlns:a16="http://schemas.microsoft.com/office/drawing/2014/main" id="{A72FB6DB-A077-4FF4-8A50-22289D4F7C50}"/>
              </a:ext>
            </a:extLst>
          </p:cNvPr>
          <p:cNvGrpSpPr>
            <a:grpSpLocks/>
          </p:cNvGrpSpPr>
          <p:nvPr/>
        </p:nvGrpSpPr>
        <p:grpSpPr bwMode="auto">
          <a:xfrm>
            <a:off x="3209925" y="409575"/>
            <a:ext cx="571500" cy="428625"/>
            <a:chOff x="3000364" y="642924"/>
            <a:chExt cx="428628" cy="321471"/>
          </a:xfrm>
        </p:grpSpPr>
        <p:sp>
          <p:nvSpPr>
            <p:cNvPr id="7" name="等腰三角形 6">
              <a:extLst>
                <a:ext uri="{FF2B5EF4-FFF2-40B4-BE49-F238E27FC236}">
                  <a16:creationId xmlns:a16="http://schemas.microsoft.com/office/drawing/2014/main" id="{BEC72599-224F-4B49-B3BD-A6B5D664F30E}"/>
                </a:ext>
              </a:extLst>
            </p:cNvPr>
            <p:cNvSpPr/>
            <p:nvPr/>
          </p:nvSpPr>
          <p:spPr>
            <a:xfrm rot="5400000">
              <a:off x="3125380" y="660784"/>
              <a:ext cx="321471" cy="285752"/>
            </a:xfrm>
            <a:prstGeom prst="triangle">
              <a:avLst/>
            </a:prstGeom>
            <a:solidFill>
              <a:srgbClr val="781A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gn="ctr"/>
              <a:endParaRPr lang="zh-CN" altLang="en-US" sz="2400">
                <a:solidFill>
                  <a:srgbClr val="FFFFFF"/>
                </a:solidFill>
                <a:ea typeface="等线" panose="02010600030101010101" pitchFamily="2" charset="-122"/>
              </a:endParaRPr>
            </a:p>
          </p:txBody>
        </p:sp>
        <p:sp>
          <p:nvSpPr>
            <p:cNvPr id="10" name="等腰三角形 9">
              <a:extLst>
                <a:ext uri="{FF2B5EF4-FFF2-40B4-BE49-F238E27FC236}">
                  <a16:creationId xmlns:a16="http://schemas.microsoft.com/office/drawing/2014/main" id="{D3B2F513-15F9-4512-B6B9-7924DFEDB7B2}"/>
                </a:ext>
              </a:extLst>
            </p:cNvPr>
            <p:cNvSpPr/>
            <p:nvPr/>
          </p:nvSpPr>
          <p:spPr>
            <a:xfrm rot="5400000">
              <a:off x="2982504" y="696503"/>
              <a:ext cx="250033" cy="214314"/>
            </a:xfrm>
            <a:prstGeom prst="triangle">
              <a:avLst/>
            </a:prstGeom>
            <a:solidFill>
              <a:srgbClr val="781A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gn="ctr"/>
              <a:endParaRPr lang="zh-CN" altLang="en-US" sz="2400">
                <a:solidFill>
                  <a:srgbClr val="FFFFFF"/>
                </a:solidFill>
                <a:ea typeface="等线" panose="02010600030101010101" pitchFamily="2" charset="-122"/>
              </a:endParaRPr>
            </a:p>
          </p:txBody>
        </p:sp>
      </p:grpSp>
      <p:grpSp>
        <p:nvGrpSpPr>
          <p:cNvPr id="15371" name="组合 7">
            <a:extLst>
              <a:ext uri="{FF2B5EF4-FFF2-40B4-BE49-F238E27FC236}">
                <a16:creationId xmlns:a16="http://schemas.microsoft.com/office/drawing/2014/main" id="{49655B16-C09A-48CA-8B10-D241F320DF0D}"/>
              </a:ext>
            </a:extLst>
          </p:cNvPr>
          <p:cNvGrpSpPr>
            <a:grpSpLocks/>
          </p:cNvGrpSpPr>
          <p:nvPr/>
        </p:nvGrpSpPr>
        <p:grpSpPr bwMode="auto">
          <a:xfrm rot="10800000">
            <a:off x="7702550" y="411163"/>
            <a:ext cx="571500" cy="428625"/>
            <a:chOff x="3000364" y="642924"/>
            <a:chExt cx="428628" cy="321471"/>
          </a:xfrm>
        </p:grpSpPr>
        <p:sp>
          <p:nvSpPr>
            <p:cNvPr id="11" name="等腰三角形 10">
              <a:extLst>
                <a:ext uri="{FF2B5EF4-FFF2-40B4-BE49-F238E27FC236}">
                  <a16:creationId xmlns:a16="http://schemas.microsoft.com/office/drawing/2014/main" id="{1390F31F-ECED-4A34-895E-CADE338076FE}"/>
                </a:ext>
              </a:extLst>
            </p:cNvPr>
            <p:cNvSpPr/>
            <p:nvPr/>
          </p:nvSpPr>
          <p:spPr>
            <a:xfrm rot="5400000">
              <a:off x="3125381" y="661974"/>
              <a:ext cx="321471" cy="285752"/>
            </a:xfrm>
            <a:prstGeom prst="triangle">
              <a:avLst/>
            </a:prstGeom>
            <a:solidFill>
              <a:srgbClr val="781A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gn="ctr"/>
              <a:endParaRPr lang="zh-CN" altLang="en-US" sz="2400">
                <a:solidFill>
                  <a:srgbClr val="FFFFFF"/>
                </a:solidFill>
                <a:ea typeface="等线" panose="02010600030101010101" pitchFamily="2" charset="-122"/>
              </a:endParaRPr>
            </a:p>
          </p:txBody>
        </p:sp>
        <p:sp>
          <p:nvSpPr>
            <p:cNvPr id="12" name="等腰三角形 11">
              <a:extLst>
                <a:ext uri="{FF2B5EF4-FFF2-40B4-BE49-F238E27FC236}">
                  <a16:creationId xmlns:a16="http://schemas.microsoft.com/office/drawing/2014/main" id="{57381818-A46A-48BB-9354-42B9F7F8FBB9}"/>
                </a:ext>
              </a:extLst>
            </p:cNvPr>
            <p:cNvSpPr/>
            <p:nvPr/>
          </p:nvSpPr>
          <p:spPr>
            <a:xfrm rot="5400000">
              <a:off x="2982505" y="697693"/>
              <a:ext cx="250033" cy="214314"/>
            </a:xfrm>
            <a:prstGeom prst="triangle">
              <a:avLst/>
            </a:prstGeom>
            <a:solidFill>
              <a:srgbClr val="781A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gn="ctr"/>
              <a:endParaRPr lang="zh-CN" altLang="en-US" sz="2400">
                <a:solidFill>
                  <a:srgbClr val="FFFFFF"/>
                </a:solidFill>
                <a:ea typeface="等线" panose="02010600030101010101" pitchFamily="2" charset="-122"/>
              </a:endParaRPr>
            </a:p>
          </p:txBody>
        </p:sp>
      </p:grpSp>
      <p:sp>
        <p:nvSpPr>
          <p:cNvPr id="38" name="圆角矩形 37">
            <a:extLst>
              <a:ext uri="{FF2B5EF4-FFF2-40B4-BE49-F238E27FC236}">
                <a16:creationId xmlns:a16="http://schemas.microsoft.com/office/drawing/2014/main" id="{9836D274-8277-4EA0-83C9-44CEC9DB9885}"/>
              </a:ext>
            </a:extLst>
          </p:cNvPr>
          <p:cNvSpPr/>
          <p:nvPr/>
        </p:nvSpPr>
        <p:spPr>
          <a:xfrm>
            <a:off x="4279900" y="265113"/>
            <a:ext cx="3119438" cy="720725"/>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lgn="ctr"/>
            <a:r>
              <a:rPr lang="zh-CN" altLang="en-US" sz="2400" b="1">
                <a:solidFill>
                  <a:srgbClr val="000000"/>
                </a:solidFill>
                <a:ea typeface="等线" panose="02010600030101010101" pitchFamily="2" charset="-122"/>
                <a:cs typeface="方正清刻本悦宋简体" charset="0"/>
              </a:rPr>
              <a:t>宋太祖的烦忧</a:t>
            </a:r>
            <a:endParaRPr lang="en-US" altLang="zh-CN" sz="2400" b="1">
              <a:solidFill>
                <a:srgbClr val="000000"/>
              </a:solidFill>
              <a:ea typeface="等线" panose="02010600030101010101" pitchFamily="2" charset="-122"/>
              <a:cs typeface="方正清刻本悦宋简体" charset="0"/>
            </a:endParaRPr>
          </a:p>
        </p:txBody>
      </p:sp>
      <p:sp>
        <p:nvSpPr>
          <p:cNvPr id="60" name="矩形 59">
            <a:extLst>
              <a:ext uri="{FF2B5EF4-FFF2-40B4-BE49-F238E27FC236}">
                <a16:creationId xmlns:a16="http://schemas.microsoft.com/office/drawing/2014/main" id="{2199A66B-D805-4B46-9C4C-1A6FC088DA89}"/>
              </a:ext>
            </a:extLst>
          </p:cNvPr>
          <p:cNvSpPr/>
          <p:nvPr/>
        </p:nvSpPr>
        <p:spPr>
          <a:xfrm>
            <a:off x="3209925" y="5316538"/>
            <a:ext cx="3746500" cy="522287"/>
          </a:xfrm>
          <a:prstGeom prst="rect">
            <a:avLst/>
          </a:prstGeom>
        </p:spPr>
        <p:txBody>
          <a:bodyPr wrap="none">
            <a:spAutoFit/>
          </a:bodyPr>
          <a:lstStyle/>
          <a:p>
            <a:pPr fontAlgn="auto"/>
            <a:r>
              <a:rPr lang="zh-CN" altLang="en-US" sz="2800" b="1" noProof="1">
                <a:solidFill>
                  <a:srgbClr val="993300"/>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cs typeface="+mn-cs"/>
              </a:rPr>
              <a:t>地方权力大，中央势弱</a:t>
            </a:r>
            <a:endParaRPr lang="zh-CN" altLang="en-US" sz="2800" b="1" noProof="1">
              <a:solidFill>
                <a:srgbClr val="993300"/>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13" name="文本框 12">
            <a:extLst>
              <a:ext uri="{FF2B5EF4-FFF2-40B4-BE49-F238E27FC236}">
                <a16:creationId xmlns:a16="http://schemas.microsoft.com/office/drawing/2014/main" id="{2E222F95-09FF-42B8-8BBD-EEDC992BCC6F}"/>
              </a:ext>
            </a:extLst>
          </p:cNvPr>
          <p:cNvSpPr txBox="1"/>
          <p:nvPr/>
        </p:nvSpPr>
        <p:spPr>
          <a:xfrm>
            <a:off x="3094038" y="6078538"/>
            <a:ext cx="4457700" cy="522287"/>
          </a:xfrm>
          <a:prstGeom prst="rect">
            <a:avLst/>
          </a:prstGeom>
          <a:noFill/>
        </p:spPr>
        <p:txBody>
          <a:bodyPr wrap="none">
            <a:spAutoFit/>
          </a:bodyPr>
          <a:lstStyle/>
          <a:p>
            <a:pPr fontAlgn="auto"/>
            <a:r>
              <a:rPr lang="zh-CN" altLang="en-US" sz="2800" b="1" noProof="1">
                <a:solidFill>
                  <a:srgbClr val="993300"/>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cs typeface="+mn-cs"/>
                <a:sym typeface="+mn-ea"/>
              </a:rPr>
              <a:t>夺其权、制钱谷、收精兵。</a:t>
            </a:r>
            <a:endParaRPr lang="zh-CN" altLang="en-US" sz="2800" b="1" noProof="1">
              <a:solidFill>
                <a:srgbClr val="993300"/>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sym typeface="+mn-ea"/>
            </a:endParaRPr>
          </a:p>
        </p:txBody>
      </p:sp>
      <p:sp>
        <p:nvSpPr>
          <p:cNvPr id="3" name="矩形 2">
            <a:extLst>
              <a:ext uri="{FF2B5EF4-FFF2-40B4-BE49-F238E27FC236}">
                <a16:creationId xmlns:a16="http://schemas.microsoft.com/office/drawing/2014/main" id="{4242A3CF-1CC3-47FA-B794-69CDB86FE793}"/>
              </a:ext>
            </a:extLst>
          </p:cNvPr>
          <p:cNvSpPr/>
          <p:nvPr/>
        </p:nvSpPr>
        <p:spPr>
          <a:xfrm>
            <a:off x="7672070" y="5464175"/>
            <a:ext cx="3855720" cy="829945"/>
          </a:xfrm>
          <a:prstGeom prst="rect">
            <a:avLst/>
          </a:prstGeom>
          <a:noFill/>
          <a:ln>
            <a:noFill/>
          </a:ln>
        </p:spPr>
        <p:txBody>
          <a:bodyPr wrap="none">
            <a:spAutoFit/>
          </a:bodyPr>
          <a:lstStyle/>
          <a:p>
            <a:pPr algn="ctr" fontAlgn="auto"/>
            <a:r>
              <a:rPr lang="zh-CN" altLang="en-US" sz="4800" b="1" noProof="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n-lt"/>
                <a:cs typeface="+mn-cs"/>
              </a:rPr>
              <a:t>加强中央集权</a:t>
            </a:r>
            <a:endParaRPr lang="zh-CN" altLang="en-US" sz="4800" b="1" noProof="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anim calcmode="lin" valueType="num">
                                      <p:cBhvr>
                                        <p:cTn id="15" dur="1000" fill="hold"/>
                                        <p:tgtEl>
                                          <p:spTgt spid="25"/>
                                        </p:tgtEl>
                                        <p:attrNameLst>
                                          <p:attrName>ppt_x</p:attrName>
                                        </p:attrNameLst>
                                      </p:cBhvr>
                                      <p:tavLst>
                                        <p:tav tm="0">
                                          <p:val>
                                            <p:strVal val="#ppt_x"/>
                                          </p:val>
                                        </p:tav>
                                        <p:tav tm="100000">
                                          <p:val>
                                            <p:strVal val="#ppt_x"/>
                                          </p:val>
                                        </p:tav>
                                      </p:tavLst>
                                    </p:anim>
                                    <p:anim calcmode="lin" valueType="num">
                                      <p:cBhvr>
                                        <p:cTn id="1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dissolve">
                                      <p:cBhvr>
                                        <p:cTn id="21" dur="500"/>
                                        <p:tgtEl>
                                          <p:spTgt spid="6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ppt_x</p:attrName>
                                        </p:attrNameLst>
                                      </p:cBhvr>
                                      <p:tavLst>
                                        <p:tav tm="0">
                                          <p:val>
                                            <p:strVal val="#ppt_x"/>
                                          </p:val>
                                        </p:tav>
                                        <p:tav tm="100000">
                                          <p:val>
                                            <p:strVal val="#ppt_x"/>
                                          </p:val>
                                        </p:tav>
                                      </p:tavLst>
                                    </p:anim>
                                    <p:anim calcmode="lin" valueType="num">
                                      <p:cBhvr>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6" presetClass="emph" presetSubtype="0" fill="hold" grpId="1" nodeType="clickEffect">
                                  <p:stCondLst>
                                    <p:cond delay="0"/>
                                  </p:stCondLst>
                                  <p:childTnLst>
                                    <p:animScale>
                                      <p:cBhvr>
                                        <p:cTn id="3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60" grpId="0"/>
      <p:bldP spid="13" grpId="0"/>
      <p:bldP spid="3" grpId="0"/>
      <p:bldP spid="3" grpId="1"/>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noFill/>
        <a:effectLst/>
      </p:bgPr>
    </p:bg>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73F10F55-3FAC-463B-BB01-5E2B304AE840}"/>
              </a:ext>
            </a:extLst>
          </p:cNvPr>
          <p:cNvSpPr txBox="1">
            <a:spLocks noChangeArrowheads="1"/>
          </p:cNvSpPr>
          <p:nvPr/>
        </p:nvSpPr>
        <p:spPr bwMode="auto">
          <a:xfrm>
            <a:off x="10926763" y="16224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31825">
              <a:defRPr>
                <a:solidFill>
                  <a:schemeClr val="tx1"/>
                </a:solidFill>
                <a:latin typeface="等线" panose="02010600030101010101" pitchFamily="2" charset="-122"/>
                <a:cs typeface="方正清刻本悦宋简体" charset="0"/>
              </a:defRPr>
            </a:lvl1pPr>
            <a:lvl2pPr>
              <a:defRPr>
                <a:solidFill>
                  <a:schemeClr val="tx1"/>
                </a:solidFill>
                <a:latin typeface="等线" panose="02010600030101010101" pitchFamily="2" charset="-122"/>
                <a:cs typeface="方正清刻本悦宋简体" charset="0"/>
              </a:defRPr>
            </a:lvl2pPr>
            <a:lvl3pPr>
              <a:defRPr>
                <a:solidFill>
                  <a:schemeClr val="tx1"/>
                </a:solidFill>
                <a:latin typeface="等线" panose="02010600030101010101" pitchFamily="2" charset="-122"/>
                <a:cs typeface="方正清刻本悦宋简体" charset="0"/>
              </a:defRPr>
            </a:lvl3pPr>
            <a:lvl4pPr>
              <a:defRPr>
                <a:solidFill>
                  <a:schemeClr val="tx1"/>
                </a:solidFill>
                <a:latin typeface="等线" panose="02010600030101010101" pitchFamily="2" charset="-122"/>
                <a:cs typeface="方正清刻本悦宋简体" charset="0"/>
              </a:defRPr>
            </a:lvl4pPr>
            <a:lvl5pPr>
              <a:defRPr>
                <a:solidFill>
                  <a:schemeClr val="tx1"/>
                </a:solidFill>
                <a:latin typeface="等线" panose="02010600030101010101" pitchFamily="2" charset="-122"/>
                <a:cs typeface="方正清刻本悦宋简体" charset="0"/>
              </a:defRPr>
            </a:lvl5pPr>
            <a:lvl6pPr fontAlgn="base">
              <a:spcBef>
                <a:spcPct val="0"/>
              </a:spcBef>
              <a:spcAft>
                <a:spcPct val="0"/>
              </a:spcAft>
              <a:defRPr>
                <a:solidFill>
                  <a:schemeClr val="tx1"/>
                </a:solidFill>
                <a:latin typeface="等线" panose="02010600030101010101" pitchFamily="2" charset="-122"/>
                <a:cs typeface="方正清刻本悦宋简体" charset="0"/>
              </a:defRPr>
            </a:lvl6pPr>
            <a:lvl7pPr fontAlgn="base">
              <a:spcBef>
                <a:spcPct val="0"/>
              </a:spcBef>
              <a:spcAft>
                <a:spcPct val="0"/>
              </a:spcAft>
              <a:defRPr>
                <a:solidFill>
                  <a:schemeClr val="tx1"/>
                </a:solidFill>
                <a:latin typeface="等线" panose="02010600030101010101" pitchFamily="2" charset="-122"/>
                <a:cs typeface="方正清刻本悦宋简体" charset="0"/>
              </a:defRPr>
            </a:lvl7pPr>
            <a:lvl8pPr fontAlgn="base">
              <a:spcBef>
                <a:spcPct val="0"/>
              </a:spcBef>
              <a:spcAft>
                <a:spcPct val="0"/>
              </a:spcAft>
              <a:defRPr>
                <a:solidFill>
                  <a:schemeClr val="tx1"/>
                </a:solidFill>
                <a:latin typeface="等线" panose="02010600030101010101" pitchFamily="2" charset="-122"/>
                <a:cs typeface="方正清刻本悦宋简体" charset="0"/>
              </a:defRPr>
            </a:lvl8pPr>
            <a:lvl9pPr fontAlgn="base">
              <a:spcBef>
                <a:spcPct val="0"/>
              </a:spcBef>
              <a:spcAft>
                <a:spcPct val="0"/>
              </a:spcAft>
              <a:defRPr>
                <a:solidFill>
                  <a:schemeClr val="tx1"/>
                </a:solidFill>
                <a:latin typeface="等线" panose="02010600030101010101" pitchFamily="2" charset="-122"/>
                <a:cs typeface="方正清刻本悦宋简体" charset="0"/>
              </a:defRPr>
            </a:lvl9pPr>
          </a:lstStyle>
          <a:p>
            <a:pPr>
              <a:lnSpc>
                <a:spcPct val="90000"/>
              </a:lnSpc>
              <a:spcBef>
                <a:spcPts val="1000"/>
              </a:spcBef>
            </a:pPr>
            <a:endParaRPr lang="zh-CN" altLang="en-US" sz="2800">
              <a:ea typeface="等线" panose="02010600030101010101" pitchFamily="2" charset="-122"/>
            </a:endParaRPr>
          </a:p>
        </p:txBody>
      </p:sp>
      <p:pic>
        <p:nvPicPr>
          <p:cNvPr id="2" name="图片 1">
            <a:extLst>
              <a:ext uri="{FF2B5EF4-FFF2-40B4-BE49-F238E27FC236}">
                <a16:creationId xmlns:a16="http://schemas.microsoft.com/office/drawing/2014/main" id="{DF60DF21-26E5-49E3-B73F-F5A7A2425530}"/>
              </a:ext>
            </a:extLst>
          </p:cNvPr>
          <p:cNvPicPr>
            <a:picLocks noChangeAspect="1"/>
          </p:cNvPicPr>
          <p:nvPr>
            <p:custDataLst>
              <p:tags r:id="rId2"/>
            </p:custDataLst>
          </p:nvPr>
        </p:nvPicPr>
        <p:blipFill>
          <a:blip r:embed="rId4"/>
          <a:stretch>
            <a:fillRect/>
          </a:stretch>
        </p:blipFill>
        <p:spPr>
          <a:xfrm>
            <a:off x="4853651" y="1354239"/>
            <a:ext cx="7338349" cy="5503761"/>
          </a:xfrm>
          <a:prstGeom prst="rect">
            <a:avLst/>
          </a:prstGeom>
          <a:noFill/>
          <a:effectLst>
            <a:outerShdw blurRad="355600" dist="762000" dir="13500000" sy="23000" kx="1200000" algn="br" rotWithShape="0">
              <a:prstClr val="black">
                <a:alpha val="10000"/>
              </a:prstClr>
            </a:outerShdw>
            <a:softEdge rad="63500"/>
          </a:effectLst>
        </p:spPr>
      </p:pic>
      <p:grpSp>
        <p:nvGrpSpPr>
          <p:cNvPr id="17412" name="组合 5">
            <a:extLst>
              <a:ext uri="{FF2B5EF4-FFF2-40B4-BE49-F238E27FC236}">
                <a16:creationId xmlns:a16="http://schemas.microsoft.com/office/drawing/2014/main" id="{41CA8733-02EC-4560-B6EA-A13FADE83BBC}"/>
              </a:ext>
            </a:extLst>
          </p:cNvPr>
          <p:cNvGrpSpPr>
            <a:grpSpLocks/>
          </p:cNvGrpSpPr>
          <p:nvPr/>
        </p:nvGrpSpPr>
        <p:grpSpPr bwMode="auto">
          <a:xfrm>
            <a:off x="2630488" y="1982788"/>
            <a:ext cx="6445250" cy="1146175"/>
            <a:chOff x="4142" y="3122"/>
            <a:chExt cx="10150" cy="1806"/>
          </a:xfrm>
        </p:grpSpPr>
        <p:grpSp>
          <p:nvGrpSpPr>
            <p:cNvPr id="17413" name="组合 2">
              <a:extLst>
                <a:ext uri="{FF2B5EF4-FFF2-40B4-BE49-F238E27FC236}">
                  <a16:creationId xmlns:a16="http://schemas.microsoft.com/office/drawing/2014/main" id="{CD1DEB2A-F199-48AE-92F3-0C52F6B118AA}"/>
                </a:ext>
              </a:extLst>
            </p:cNvPr>
            <p:cNvGrpSpPr>
              <a:grpSpLocks/>
            </p:cNvGrpSpPr>
            <p:nvPr/>
          </p:nvGrpSpPr>
          <p:grpSpPr bwMode="auto">
            <a:xfrm>
              <a:off x="4142" y="3122"/>
              <a:ext cx="1653" cy="1806"/>
              <a:chOff x="10268" y="3686"/>
              <a:chExt cx="1789" cy="1889"/>
            </a:xfrm>
          </p:grpSpPr>
          <p:pic>
            <p:nvPicPr>
              <p:cNvPr id="17414" name="图片 20">
                <a:extLst>
                  <a:ext uri="{FF2B5EF4-FFF2-40B4-BE49-F238E27FC236}">
                    <a16:creationId xmlns:a16="http://schemas.microsoft.com/office/drawing/2014/main" id="{C9E1A6D8-B415-43CF-8778-F1FA6E2AFC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8" y="3686"/>
                <a:ext cx="1789" cy="1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文本框 3">
                <a:extLst>
                  <a:ext uri="{FF2B5EF4-FFF2-40B4-BE49-F238E27FC236}">
                    <a16:creationId xmlns:a16="http://schemas.microsoft.com/office/drawing/2014/main" id="{658008BF-B6C4-4DA1-95D3-44A95EC9314D}"/>
                  </a:ext>
                </a:extLst>
              </p:cNvPr>
              <p:cNvSpPr txBox="1">
                <a:spLocks noChangeArrowheads="1"/>
              </p:cNvSpPr>
              <p:nvPr/>
            </p:nvSpPr>
            <p:spPr bwMode="auto">
              <a:xfrm>
                <a:off x="10637" y="3930"/>
                <a:ext cx="1267" cy="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4000">
                    <a:solidFill>
                      <a:schemeClr val="bg1"/>
                    </a:solidFill>
                    <a:latin typeface="禹卫书法行书简体" pitchFamily="2" charset="-122"/>
                    <a:ea typeface="禹卫书法行书简体" pitchFamily="2" charset="-122"/>
                  </a:rPr>
                  <a:t>贰</a:t>
                </a:r>
                <a:endParaRPr lang="zh-CN" altLang="zh-CN" sz="4000">
                  <a:solidFill>
                    <a:schemeClr val="bg1"/>
                  </a:solidFill>
                  <a:latin typeface="禹卫书法行书简体" pitchFamily="2" charset="-122"/>
                  <a:ea typeface="禹卫书法行书简体" pitchFamily="2" charset="-122"/>
                </a:endParaRPr>
              </a:p>
            </p:txBody>
          </p:sp>
        </p:grpSp>
        <p:sp>
          <p:nvSpPr>
            <p:cNvPr id="17416" name="文本框 3">
              <a:extLst>
                <a:ext uri="{FF2B5EF4-FFF2-40B4-BE49-F238E27FC236}">
                  <a16:creationId xmlns:a16="http://schemas.microsoft.com/office/drawing/2014/main" id="{E6B6E594-6065-4AB7-977A-CDC18C7058CD}"/>
                </a:ext>
              </a:extLst>
            </p:cNvPr>
            <p:cNvSpPr txBox="1">
              <a:spLocks noChangeArrowheads="1"/>
            </p:cNvSpPr>
            <p:nvPr/>
          </p:nvSpPr>
          <p:spPr bwMode="auto">
            <a:xfrm>
              <a:off x="5654" y="3355"/>
              <a:ext cx="8638"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990000"/>
                  </a:solidFill>
                  <a:latin typeface="华文隶书" panose="02010800040101010101" pitchFamily="2" charset="-122"/>
                  <a:ea typeface="华文隶书" panose="02010800040101010101" pitchFamily="2" charset="-122"/>
                  <a:sym typeface="宋体" panose="02010600030101010101" pitchFamily="2" charset="-122"/>
                </a:rPr>
                <a:t>  </a:t>
              </a:r>
              <a:r>
                <a:rPr lang="zh-CN" altLang="en-US" sz="4400">
                  <a:solidFill>
                    <a:srgbClr val="990000"/>
                  </a:solidFill>
                  <a:latin typeface="华文隶书" panose="02010800040101010101" pitchFamily="2" charset="-122"/>
                  <a:ea typeface="华文隶书" panose="02010800040101010101" pitchFamily="2" charset="-122"/>
                  <a:sym typeface="宋体" panose="02010600030101010101" pitchFamily="2" charset="-122"/>
                </a:rPr>
                <a:t>多措并举，强化集权</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nodePh="1">
                                  <p:stCondLst>
                                    <p:cond delay="0"/>
                                  </p:stCondLst>
                                  <p:endCondLst>
                                    <p:cond evt="begin" delay="0"/>
                                  </p:end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65"/>
  <p:tag name="KSO_WM_UNIT_TYPE" val="n_h_h_i"/>
  <p:tag name="KSO_WM_UNIT_INDEX" val="1_2_3_2"/>
  <p:tag name="KSO_WM_UNIT_ID" val="diagram160165_2*n_h_h_i*1_2_3_2"/>
  <p:tag name="KSO_WM_UNIT_LAYERLEVEL" val="1_1_1_1"/>
  <p:tag name="KSO_WM_BEAUTIFY_FLAG" val="#wm#"/>
  <p:tag name="KSO_WM_DIAGRAM_GROUP_CODE" val="n1-1"/>
  <p:tag name="KSO_WM_TAG_VERSION" val="1.0"/>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5"/>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160165_2*n_h_h_i*1_2_3_1"/>
  <p:tag name="KSO_WM_TEMPLATE_CATEGORY" val="diagram"/>
  <p:tag name="KSO_WM_TEMPLATE_INDEX" val="160165"/>
  <p:tag name="KSO_WM_UNIT_LAYERLEVEL" val="1_1_1_1"/>
  <p:tag name="KSO_WM_TAG_VERSION" val="1.0"/>
  <p:tag name="KSO_WM_BEAUTIFY_FLAG" val="#wm#"/>
  <p:tag name="KSO_WM_UNIT_TYPE" val="n_h_h_i"/>
  <p:tag name="KSO_WM_UNIT_INDEX" val="1_2_3_1"/>
  <p:tag name="KSO_WM_UNIT_TEXT_FILL_FORE_SCHEMECOLOR_INDEX" val="6"/>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65"/>
  <p:tag name="KSO_WM_UNIT_TYPE" val="n_h_h_i"/>
  <p:tag name="KSO_WM_UNIT_INDEX" val="1_2_2_2"/>
  <p:tag name="KSO_WM_UNIT_ID" val="diagram160165_2*n_h_h_i*1_2_2_2"/>
  <p:tag name="KSO_WM_UNIT_LAYERLEVEL" val="1_1_1_1"/>
  <p:tag name="KSO_WM_BEAUTIFY_FLAG" val="#wm#"/>
  <p:tag name="KSO_WM_DIAGRAM_GROUP_CODE" val="n1-1"/>
  <p:tag name="KSO_WM_TAG_VERSION" val="1.0"/>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5"/>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160165_2*n_h_h_i*1_2_2_1"/>
  <p:tag name="KSO_WM_TEMPLATE_CATEGORY" val="diagram"/>
  <p:tag name="KSO_WM_TEMPLATE_INDEX" val="160165"/>
  <p:tag name="KSO_WM_UNIT_LAYERLEVEL" val="1_1_1_1"/>
  <p:tag name="KSO_WM_TAG_VERSION" val="1.0"/>
  <p:tag name="KSO_WM_BEAUTIFY_FLAG" val="#wm#"/>
  <p:tag name="KSO_WM_UNIT_TYPE" val="n_h_h_i"/>
  <p:tag name="KSO_WM_UNIT_INDEX" val="1_2_2_1"/>
  <p:tag name="KSO_WM_UNIT_TEXT_FILL_FORE_SCHEMECOLOR_INDEX" val="6"/>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160165_2*n_h_h_i*1_2_1_1"/>
  <p:tag name="KSO_WM_TEMPLATE_CATEGORY" val="diagram"/>
  <p:tag name="KSO_WM_TEMPLATE_INDEX" val="160165"/>
  <p:tag name="KSO_WM_UNIT_LAYERLEVEL" val="1_1_1_1"/>
  <p:tag name="KSO_WM_TAG_VERSION" val="1.0"/>
  <p:tag name="KSO_WM_BEAUTIFY_FLAG" val="#wm#"/>
  <p:tag name="KSO_WM_UNIT_TYPE" val="n_h_h_i"/>
  <p:tag name="KSO_WM_UNIT_INDEX" val="1_2_1_1"/>
  <p:tag name="KSO_WM_UNIT_TEXT_FILL_FORE_SCHEMECOLOR_INDEX" val="6"/>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65"/>
  <p:tag name="KSO_WM_UNIT_TYPE" val="n_h_h_i"/>
  <p:tag name="KSO_WM_UNIT_INDEX" val="1_2_1_2"/>
  <p:tag name="KSO_WM_UNIT_ID" val="diagram160165_2*n_h_h_i*1_2_1_2"/>
  <p:tag name="KSO_WM_UNIT_LAYERLEVEL" val="1_1_1_1"/>
  <p:tag name="KSO_WM_BEAUTIFY_FLAG" val="#wm#"/>
  <p:tag name="KSO_WM_DIAGRAM_GROUP_CODE" val="n1-1"/>
  <p:tag name="KSO_WM_TAG_VERSION" val="1.0"/>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5"/>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MEDIACOVER_FLAG" val="1"/>
  <p:tag name="KSO_WM_UNIT_MEDIACOVER_BTN_STATE" val="1"/>
  <p:tag name="KSO_WM_UNIT_MEDIACOVER_BTNRECT" val="2566*1783*658*658"/>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17.xml><?xml version="1.0" encoding="utf-8"?>
<p:tagLst xmlns:a="http://schemas.openxmlformats.org/drawingml/2006/main" xmlns:r="http://schemas.openxmlformats.org/officeDocument/2006/relationships" xmlns:p="http://schemas.openxmlformats.org/presentationml/2006/main">
  <p:tag name="KSO_WM_DIAGRAM_GROUP_CODE" val="n1-1"/>
  <p:tag name="KSO_WM_TEMPLATE_CATEGORY" val="diagram"/>
  <p:tag name="KSO_WM_TEMPLATE_INDEX" val="160165"/>
  <p:tag name="KSO_WM_UNIT_TYPE" val="n_h_f"/>
  <p:tag name="KSO_WM_UNIT_INDEX" val="1_1_1"/>
  <p:tag name="KSO_WM_UNIT_ID" val="diagram160165_2*n_h_f*1_1_1"/>
  <p:tag name="KSO_WM_UNIT_LAYERLEVEL" val="1_1_1"/>
  <p:tag name="KSO_WM_UNIT_VALUE" val="12"/>
  <p:tag name="KSO_WM_UNIT_HIGHLIGHT" val="0"/>
  <p:tag name="KSO_WM_UNIT_COMPATIBLE" val="0"/>
  <p:tag name="KSO_WM_BEAUTIFY_FLAG" val="#wm#"/>
  <p:tag name="KSO_WM_TAG_VERSION" val="1.0"/>
  <p:tag name="KSO_WM_UNIT_ISCONTENTSTITLE" val="0"/>
  <p:tag name="KSO_WM_UNIT_NOCLEAR" val="0"/>
  <p:tag name="KSO_WM_UNIT_DIAGRAM_ISNUMVISUAL" val="0"/>
  <p:tag name="KSO_WM_UNIT_DIAGRAM_ISREFERUNIT" val="0"/>
  <p:tag name="KSO_WM_UNIT_PRESET_TEXT" val="添加标题"/>
  <p:tag name="KSO_WM_UNIT_FILL_FORE_SCHEMECOLOR_INDEX" val="5"/>
  <p:tag name="KSO_WM_UNIT_FILL_TYPE" val="1"/>
  <p:tag name="KSO_WM_UNIT_TEXT_FILL_FORE_SCHEMECOLOR_INDEX" val="14"/>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65"/>
  <p:tag name="KSO_WM_UNIT_TYPE" val="n_h_h_i"/>
  <p:tag name="KSO_WM_UNIT_INDEX" val="1_2_3_2"/>
  <p:tag name="KSO_WM_UNIT_ID" val="diagram160165_2*n_h_h_i*1_2_3_2"/>
  <p:tag name="KSO_WM_UNIT_LAYERLEVEL" val="1_1_1_1"/>
  <p:tag name="KSO_WM_BEAUTIFY_FLAG" val="#wm#"/>
  <p:tag name="KSO_WM_DIAGRAM_GROUP_CODE" val="n1-1"/>
  <p:tag name="KSO_WM_TAG_VERSION" val="1.0"/>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5"/>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160165_2*n_h_h_i*1_2_3_1"/>
  <p:tag name="KSO_WM_TEMPLATE_CATEGORY" val="diagram"/>
  <p:tag name="KSO_WM_TEMPLATE_INDEX" val="160165"/>
  <p:tag name="KSO_WM_UNIT_LAYERLEVEL" val="1_1_1_1"/>
  <p:tag name="KSO_WM_TAG_VERSION" val="1.0"/>
  <p:tag name="KSO_WM_BEAUTIFY_FLAG" val="#wm#"/>
  <p:tag name="KSO_WM_UNIT_TYPE" val="n_h_h_i"/>
  <p:tag name="KSO_WM_UNIT_INDEX" val="1_2_3_1"/>
  <p:tag name="KSO_WM_UNIT_TEXT_FILL_FORE_SCHEMECOLOR_INDEX" val="6"/>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65"/>
  <p:tag name="KSO_WM_UNIT_TYPE" val="n_h_h_i"/>
  <p:tag name="KSO_WM_UNIT_INDEX" val="1_2_2_2"/>
  <p:tag name="KSO_WM_UNIT_ID" val="diagram160165_2*n_h_h_i*1_2_2_2"/>
  <p:tag name="KSO_WM_UNIT_LAYERLEVEL" val="1_1_1_1"/>
  <p:tag name="KSO_WM_BEAUTIFY_FLAG" val="#wm#"/>
  <p:tag name="KSO_WM_DIAGRAM_GROUP_CODE" val="n1-1"/>
  <p:tag name="KSO_WM_TAG_VERSION" val="1.0"/>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5"/>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160165_2*n_h_h_i*1_2_2_1"/>
  <p:tag name="KSO_WM_TEMPLATE_CATEGORY" val="diagram"/>
  <p:tag name="KSO_WM_TEMPLATE_INDEX" val="160165"/>
  <p:tag name="KSO_WM_UNIT_LAYERLEVEL" val="1_1_1_1"/>
  <p:tag name="KSO_WM_TAG_VERSION" val="1.0"/>
  <p:tag name="KSO_WM_BEAUTIFY_FLAG" val="#wm#"/>
  <p:tag name="KSO_WM_UNIT_TYPE" val="n_h_h_i"/>
  <p:tag name="KSO_WM_UNIT_INDEX" val="1_2_2_1"/>
  <p:tag name="KSO_WM_UNIT_TEXT_FILL_FORE_SCHEMECOLOR_INDEX" val="6"/>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160165_2*n_h_h_i*1_2_1_1"/>
  <p:tag name="KSO_WM_TEMPLATE_CATEGORY" val="diagram"/>
  <p:tag name="KSO_WM_TEMPLATE_INDEX" val="160165"/>
  <p:tag name="KSO_WM_UNIT_LAYERLEVEL" val="1_1_1_1"/>
  <p:tag name="KSO_WM_TAG_VERSION" val="1.0"/>
  <p:tag name="KSO_WM_BEAUTIFY_FLAG" val="#wm#"/>
  <p:tag name="KSO_WM_UNIT_TYPE" val="n_h_h_i"/>
  <p:tag name="KSO_WM_UNIT_INDEX" val="1_2_1_1"/>
  <p:tag name="KSO_WM_UNIT_TEXT_FILL_FORE_SCHEMECOLOR_INDEX" val="6"/>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65"/>
  <p:tag name="KSO_WM_UNIT_TYPE" val="n_h_h_i"/>
  <p:tag name="KSO_WM_UNIT_INDEX" val="1_2_1_2"/>
  <p:tag name="KSO_WM_UNIT_ID" val="diagram160165_2*n_h_h_i*1_2_1_2"/>
  <p:tag name="KSO_WM_UNIT_LAYERLEVEL" val="1_1_1_1"/>
  <p:tag name="KSO_WM_BEAUTIFY_FLAG" val="#wm#"/>
  <p:tag name="KSO_WM_DIAGRAM_GROUP_CODE" val="n1-1"/>
  <p:tag name="KSO_WM_TAG_VERSION" val="1.0"/>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5"/>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667.3401574803156,&quot;width&quot;:11556.455118110236}"/>
</p:tagLst>
</file>

<file path=ppt/tags/tag2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667.3401574803156,&quot;width&quot;:11556.455118110236}"/>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MEDIACOVER_FLAG" val="1"/>
  <p:tag name="KSO_WM_UNIT_MEDIACOVER_BTN_STATE" val="1"/>
  <p:tag name="KSO_WM_UNIT_MEDIACOVER_BTNRECT" val="6989*3661*775*775"/>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667.3401574803156,&quot;width&quot;:11556.455118110236}"/>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667.3401574803156,&quot;width&quot;:11556.455118110236}"/>
</p:tagLst>
</file>

<file path=ppt/tags/tag9.xml><?xml version="1.0" encoding="utf-8"?>
<p:tagLst xmlns:a="http://schemas.openxmlformats.org/drawingml/2006/main" xmlns:r="http://schemas.openxmlformats.org/officeDocument/2006/relationships" xmlns:p="http://schemas.openxmlformats.org/presentationml/2006/main">
  <p:tag name="KSO_WM_DIAGRAM_GROUP_CODE" val="n1-1"/>
  <p:tag name="KSO_WM_TEMPLATE_CATEGORY" val="diagram"/>
  <p:tag name="KSO_WM_TEMPLATE_INDEX" val="160165"/>
  <p:tag name="KSO_WM_UNIT_TYPE" val="n_h_f"/>
  <p:tag name="KSO_WM_UNIT_INDEX" val="1_1_1"/>
  <p:tag name="KSO_WM_UNIT_ID" val="diagram160165_2*n_h_f*1_1_1"/>
  <p:tag name="KSO_WM_UNIT_LAYERLEVEL" val="1_1_1"/>
  <p:tag name="KSO_WM_UNIT_VALUE" val="12"/>
  <p:tag name="KSO_WM_UNIT_HIGHLIGHT" val="0"/>
  <p:tag name="KSO_WM_UNIT_COMPATIBLE" val="0"/>
  <p:tag name="KSO_WM_BEAUTIFY_FLAG" val="#wm#"/>
  <p:tag name="KSO_WM_TAG_VERSION" val="1.0"/>
  <p:tag name="KSO_WM_UNIT_ISCONTENTSTITLE" val="0"/>
  <p:tag name="KSO_WM_UNIT_NOCLEAR" val="0"/>
  <p:tag name="KSO_WM_UNIT_DIAGRAM_ISNUMVISUAL" val="0"/>
  <p:tag name="KSO_WM_UNIT_DIAGRAM_ISREFERUNIT" val="0"/>
  <p:tag name="KSO_WM_UNIT_PRESET_TEXT" val="添加标题"/>
  <p:tag name="KSO_WM_UNIT_FILL_FORE_SCHEMECOLOR_INDEX" val="5"/>
  <p:tag name="KSO_WM_UNIT_FILL_TYPE" val="1"/>
  <p:tag name="KSO_WM_UNIT_TEXT_FILL_FORE_SCHEMECOLOR_INDEX" val="14"/>
  <p:tag name="KSO_WM_UNIT_TEXT_FILL_TYPE" val="1"/>
</p:tagLst>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CD2127"/>
      </a:accent1>
      <a:accent2>
        <a:srgbClr val="047243"/>
      </a:accent2>
      <a:accent3>
        <a:srgbClr val="318B71"/>
      </a:accent3>
      <a:accent4>
        <a:srgbClr val="F14046"/>
      </a:accent4>
      <a:accent5>
        <a:srgbClr val="960F0F"/>
      </a:accent5>
      <a:accent6>
        <a:srgbClr val="005934"/>
      </a:accent6>
      <a:hlink>
        <a:srgbClr val="CD2127"/>
      </a:hlink>
      <a:folHlink>
        <a:srgbClr val="BFBFBF"/>
      </a:folHlink>
    </a:clrScheme>
    <a:fontScheme name="自定义 1">
      <a:majorFont>
        <a:latin typeface="等线 Light"/>
        <a:ea typeface="方正清刻本悦宋简体"/>
        <a:cs typeface=""/>
      </a:majorFont>
      <a:minorFont>
        <a:latin typeface="等线"/>
        <a:ea typeface="方正清刻本悦宋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CD2127"/>
    </a:accent1>
    <a:accent2>
      <a:srgbClr val="047243"/>
    </a:accent2>
    <a:accent3>
      <a:srgbClr val="318B71"/>
    </a:accent3>
    <a:accent4>
      <a:srgbClr val="F14046"/>
    </a:accent4>
    <a:accent5>
      <a:srgbClr val="960F0F"/>
    </a:accent5>
    <a:accent6>
      <a:srgbClr val="005934"/>
    </a:accent6>
    <a:hlink>
      <a:srgbClr val="CD2127"/>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68395"/>
    </a:dk2>
    <a:lt2>
      <a:srgbClr val="F0F0F0"/>
    </a:lt2>
    <a:accent1>
      <a:srgbClr val="CD2127"/>
    </a:accent1>
    <a:accent2>
      <a:srgbClr val="047243"/>
    </a:accent2>
    <a:accent3>
      <a:srgbClr val="318B71"/>
    </a:accent3>
    <a:accent4>
      <a:srgbClr val="F14046"/>
    </a:accent4>
    <a:accent5>
      <a:srgbClr val="960F0F"/>
    </a:accent5>
    <a:accent6>
      <a:srgbClr val="005934"/>
    </a:accent6>
    <a:hlink>
      <a:srgbClr val="CD2127"/>
    </a:hlink>
    <a:folHlink>
      <a:srgbClr val="BFBFBF"/>
    </a:folHlink>
  </a:clrScheme>
</a:themeOverride>
</file>

<file path=ppt/theme/themeOverride11.xml><?xml version="1.0" encoding="utf-8"?>
<a:themeOverride xmlns:a="http://schemas.openxmlformats.org/drawingml/2006/main">
  <a:clrScheme name="Office">
    <a:dk1>
      <a:srgbClr val="000000"/>
    </a:dk1>
    <a:lt1>
      <a:srgbClr val="FFFFFF"/>
    </a:lt1>
    <a:dk2>
      <a:srgbClr val="768395"/>
    </a:dk2>
    <a:lt2>
      <a:srgbClr val="F0F0F0"/>
    </a:lt2>
    <a:accent1>
      <a:srgbClr val="CD2127"/>
    </a:accent1>
    <a:accent2>
      <a:srgbClr val="047243"/>
    </a:accent2>
    <a:accent3>
      <a:srgbClr val="318B71"/>
    </a:accent3>
    <a:accent4>
      <a:srgbClr val="F14046"/>
    </a:accent4>
    <a:accent5>
      <a:srgbClr val="960F0F"/>
    </a:accent5>
    <a:accent6>
      <a:srgbClr val="005934"/>
    </a:accent6>
    <a:hlink>
      <a:srgbClr val="CD2127"/>
    </a:hlink>
    <a:folHlink>
      <a:srgbClr val="BFBFBF"/>
    </a:folHlink>
  </a:clrScheme>
</a:themeOverride>
</file>

<file path=ppt/theme/themeOverride12.xml><?xml version="1.0" encoding="utf-8"?>
<a:themeOverride xmlns:a="http://schemas.openxmlformats.org/drawingml/2006/main">
  <a:clrScheme name="Office">
    <a:dk1>
      <a:srgbClr val="000000"/>
    </a:dk1>
    <a:lt1>
      <a:srgbClr val="FFFFFF"/>
    </a:lt1>
    <a:dk2>
      <a:srgbClr val="768395"/>
    </a:dk2>
    <a:lt2>
      <a:srgbClr val="F0F0F0"/>
    </a:lt2>
    <a:accent1>
      <a:srgbClr val="CD2127"/>
    </a:accent1>
    <a:accent2>
      <a:srgbClr val="047243"/>
    </a:accent2>
    <a:accent3>
      <a:srgbClr val="318B71"/>
    </a:accent3>
    <a:accent4>
      <a:srgbClr val="F14046"/>
    </a:accent4>
    <a:accent5>
      <a:srgbClr val="960F0F"/>
    </a:accent5>
    <a:accent6>
      <a:srgbClr val="005934"/>
    </a:accent6>
    <a:hlink>
      <a:srgbClr val="CD2127"/>
    </a:hlink>
    <a:folHlink>
      <a:srgbClr val="BFBFBF"/>
    </a:folHlink>
  </a:clrScheme>
</a:themeOverride>
</file>

<file path=ppt/theme/themeOverride13.xml><?xml version="1.0" encoding="utf-8"?>
<a:themeOverride xmlns:a="http://schemas.openxmlformats.org/drawingml/2006/main">
  <a:clrScheme name="Office">
    <a:dk1>
      <a:srgbClr val="000000"/>
    </a:dk1>
    <a:lt1>
      <a:srgbClr val="FFFFFF"/>
    </a:lt1>
    <a:dk2>
      <a:srgbClr val="768395"/>
    </a:dk2>
    <a:lt2>
      <a:srgbClr val="F0F0F0"/>
    </a:lt2>
    <a:accent1>
      <a:srgbClr val="CD2127"/>
    </a:accent1>
    <a:accent2>
      <a:srgbClr val="047243"/>
    </a:accent2>
    <a:accent3>
      <a:srgbClr val="318B71"/>
    </a:accent3>
    <a:accent4>
      <a:srgbClr val="F14046"/>
    </a:accent4>
    <a:accent5>
      <a:srgbClr val="960F0F"/>
    </a:accent5>
    <a:accent6>
      <a:srgbClr val="005934"/>
    </a:accent6>
    <a:hlink>
      <a:srgbClr val="CD2127"/>
    </a:hlink>
    <a:folHlink>
      <a:srgbClr val="BFBFBF"/>
    </a:folHlink>
  </a:clrScheme>
</a:themeOverride>
</file>

<file path=ppt/theme/themeOverride14.xml><?xml version="1.0" encoding="utf-8"?>
<a:themeOverride xmlns:a="http://schemas.openxmlformats.org/drawingml/2006/main">
  <a:clrScheme name="Office">
    <a:dk1>
      <a:srgbClr val="000000"/>
    </a:dk1>
    <a:lt1>
      <a:srgbClr val="FFFFFF"/>
    </a:lt1>
    <a:dk2>
      <a:srgbClr val="768395"/>
    </a:dk2>
    <a:lt2>
      <a:srgbClr val="F0F0F0"/>
    </a:lt2>
    <a:accent1>
      <a:srgbClr val="CD2127"/>
    </a:accent1>
    <a:accent2>
      <a:srgbClr val="047243"/>
    </a:accent2>
    <a:accent3>
      <a:srgbClr val="318B71"/>
    </a:accent3>
    <a:accent4>
      <a:srgbClr val="F14046"/>
    </a:accent4>
    <a:accent5>
      <a:srgbClr val="960F0F"/>
    </a:accent5>
    <a:accent6>
      <a:srgbClr val="005934"/>
    </a:accent6>
    <a:hlink>
      <a:srgbClr val="CD2127"/>
    </a:hlink>
    <a:folHlink>
      <a:srgbClr val="BFBFBF"/>
    </a:folHlink>
  </a:clrScheme>
</a:themeOverride>
</file>

<file path=ppt/theme/themeOverride15.xml><?xml version="1.0" encoding="utf-8"?>
<a:themeOverride xmlns:a="http://schemas.openxmlformats.org/drawingml/2006/main">
  <a:clrScheme name="Office">
    <a:dk1>
      <a:srgbClr val="000000"/>
    </a:dk1>
    <a:lt1>
      <a:srgbClr val="FFFFFF"/>
    </a:lt1>
    <a:dk2>
      <a:srgbClr val="768395"/>
    </a:dk2>
    <a:lt2>
      <a:srgbClr val="F0F0F0"/>
    </a:lt2>
    <a:accent1>
      <a:srgbClr val="CD2127"/>
    </a:accent1>
    <a:accent2>
      <a:srgbClr val="047243"/>
    </a:accent2>
    <a:accent3>
      <a:srgbClr val="318B71"/>
    </a:accent3>
    <a:accent4>
      <a:srgbClr val="F14046"/>
    </a:accent4>
    <a:accent5>
      <a:srgbClr val="960F0F"/>
    </a:accent5>
    <a:accent6>
      <a:srgbClr val="005934"/>
    </a:accent6>
    <a:hlink>
      <a:srgbClr val="CD2127"/>
    </a:hlink>
    <a:folHlink>
      <a:srgbClr val="BFBFBF"/>
    </a:folHlink>
  </a:clrScheme>
</a:themeOverride>
</file>

<file path=ppt/theme/themeOverride16.xml><?xml version="1.0" encoding="utf-8"?>
<a:themeOverride xmlns:a="http://schemas.openxmlformats.org/drawingml/2006/main">
  <a:clrScheme name="Office">
    <a:dk1>
      <a:srgbClr val="000000"/>
    </a:dk1>
    <a:lt1>
      <a:srgbClr val="FFFFFF"/>
    </a:lt1>
    <a:dk2>
      <a:srgbClr val="768395"/>
    </a:dk2>
    <a:lt2>
      <a:srgbClr val="F0F0F0"/>
    </a:lt2>
    <a:accent1>
      <a:srgbClr val="CD2127"/>
    </a:accent1>
    <a:accent2>
      <a:srgbClr val="047243"/>
    </a:accent2>
    <a:accent3>
      <a:srgbClr val="318B71"/>
    </a:accent3>
    <a:accent4>
      <a:srgbClr val="F14046"/>
    </a:accent4>
    <a:accent5>
      <a:srgbClr val="960F0F"/>
    </a:accent5>
    <a:accent6>
      <a:srgbClr val="005934"/>
    </a:accent6>
    <a:hlink>
      <a:srgbClr val="CD2127"/>
    </a:hlink>
    <a:folHlink>
      <a:srgbClr val="BFBFBF"/>
    </a:folHlink>
  </a:clrScheme>
</a:themeOverride>
</file>

<file path=ppt/theme/themeOverride17.xml><?xml version="1.0" encoding="utf-8"?>
<a:themeOverride xmlns:a="http://schemas.openxmlformats.org/drawingml/2006/main">
  <a:clrScheme name="Office">
    <a:dk1>
      <a:srgbClr val="000000"/>
    </a:dk1>
    <a:lt1>
      <a:srgbClr val="FFFFFF"/>
    </a:lt1>
    <a:dk2>
      <a:srgbClr val="768395"/>
    </a:dk2>
    <a:lt2>
      <a:srgbClr val="F0F0F0"/>
    </a:lt2>
    <a:accent1>
      <a:srgbClr val="CD2127"/>
    </a:accent1>
    <a:accent2>
      <a:srgbClr val="047243"/>
    </a:accent2>
    <a:accent3>
      <a:srgbClr val="318B71"/>
    </a:accent3>
    <a:accent4>
      <a:srgbClr val="F14046"/>
    </a:accent4>
    <a:accent5>
      <a:srgbClr val="960F0F"/>
    </a:accent5>
    <a:accent6>
      <a:srgbClr val="005934"/>
    </a:accent6>
    <a:hlink>
      <a:srgbClr val="CD2127"/>
    </a:hlink>
    <a:folHlink>
      <a:srgbClr val="BFBFBF"/>
    </a:folHlink>
  </a:clrScheme>
</a:themeOverride>
</file>

<file path=ppt/theme/themeOverride18.xml><?xml version="1.0" encoding="utf-8"?>
<a:themeOverride xmlns:a="http://schemas.openxmlformats.org/drawingml/2006/main">
  <a:clrScheme name="Office">
    <a:dk1>
      <a:srgbClr val="000000"/>
    </a:dk1>
    <a:lt1>
      <a:srgbClr val="FFFFFF"/>
    </a:lt1>
    <a:dk2>
      <a:srgbClr val="768395"/>
    </a:dk2>
    <a:lt2>
      <a:srgbClr val="F0F0F0"/>
    </a:lt2>
    <a:accent1>
      <a:srgbClr val="CD2127"/>
    </a:accent1>
    <a:accent2>
      <a:srgbClr val="047243"/>
    </a:accent2>
    <a:accent3>
      <a:srgbClr val="318B71"/>
    </a:accent3>
    <a:accent4>
      <a:srgbClr val="F14046"/>
    </a:accent4>
    <a:accent5>
      <a:srgbClr val="960F0F"/>
    </a:accent5>
    <a:accent6>
      <a:srgbClr val="005934"/>
    </a:accent6>
    <a:hlink>
      <a:srgbClr val="CD2127"/>
    </a:hlink>
    <a:folHlink>
      <a:srgbClr val="BFBFBF"/>
    </a:folHlink>
  </a:clrScheme>
</a:themeOverride>
</file>

<file path=ppt/theme/themeOverride19.xml><?xml version="1.0" encoding="utf-8"?>
<a:themeOverride xmlns:a="http://schemas.openxmlformats.org/drawingml/2006/main">
  <a:clrScheme name="Office">
    <a:dk1>
      <a:srgbClr val="000000"/>
    </a:dk1>
    <a:lt1>
      <a:srgbClr val="FFFFFF"/>
    </a:lt1>
    <a:dk2>
      <a:srgbClr val="768395"/>
    </a:dk2>
    <a:lt2>
      <a:srgbClr val="F0F0F0"/>
    </a:lt2>
    <a:accent1>
      <a:srgbClr val="CD2127"/>
    </a:accent1>
    <a:accent2>
      <a:srgbClr val="047243"/>
    </a:accent2>
    <a:accent3>
      <a:srgbClr val="318B71"/>
    </a:accent3>
    <a:accent4>
      <a:srgbClr val="F14046"/>
    </a:accent4>
    <a:accent5>
      <a:srgbClr val="960F0F"/>
    </a:accent5>
    <a:accent6>
      <a:srgbClr val="005934"/>
    </a:accent6>
    <a:hlink>
      <a:srgbClr val="CD2127"/>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CD2127"/>
    </a:accent1>
    <a:accent2>
      <a:srgbClr val="047243"/>
    </a:accent2>
    <a:accent3>
      <a:srgbClr val="318B71"/>
    </a:accent3>
    <a:accent4>
      <a:srgbClr val="F14046"/>
    </a:accent4>
    <a:accent5>
      <a:srgbClr val="960F0F"/>
    </a:accent5>
    <a:accent6>
      <a:srgbClr val="005934"/>
    </a:accent6>
    <a:hlink>
      <a:srgbClr val="CD2127"/>
    </a:hlink>
    <a:folHlink>
      <a:srgbClr val="BFBFBF"/>
    </a:folHlink>
  </a:clrScheme>
</a:themeOverride>
</file>

<file path=ppt/theme/themeOverride20.xml><?xml version="1.0" encoding="utf-8"?>
<a:themeOverride xmlns:a="http://schemas.openxmlformats.org/drawingml/2006/main">
  <a:clrScheme name="Office">
    <a:dk1>
      <a:srgbClr val="000000"/>
    </a:dk1>
    <a:lt1>
      <a:srgbClr val="FFFFFF"/>
    </a:lt1>
    <a:dk2>
      <a:srgbClr val="768395"/>
    </a:dk2>
    <a:lt2>
      <a:srgbClr val="F0F0F0"/>
    </a:lt2>
    <a:accent1>
      <a:srgbClr val="CD2127"/>
    </a:accent1>
    <a:accent2>
      <a:srgbClr val="047243"/>
    </a:accent2>
    <a:accent3>
      <a:srgbClr val="318B71"/>
    </a:accent3>
    <a:accent4>
      <a:srgbClr val="F14046"/>
    </a:accent4>
    <a:accent5>
      <a:srgbClr val="960F0F"/>
    </a:accent5>
    <a:accent6>
      <a:srgbClr val="005934"/>
    </a:accent6>
    <a:hlink>
      <a:srgbClr val="CD2127"/>
    </a:hlink>
    <a:folHlink>
      <a:srgbClr val="BFBFBF"/>
    </a:folHlink>
  </a:clrScheme>
</a:themeOverride>
</file>

<file path=ppt/theme/themeOverride21.xml><?xml version="1.0" encoding="utf-8"?>
<a:themeOverride xmlns:a="http://schemas.openxmlformats.org/drawingml/2006/main">
  <a:clrScheme name="Office">
    <a:dk1>
      <a:srgbClr val="000000"/>
    </a:dk1>
    <a:lt1>
      <a:srgbClr val="FFFFFF"/>
    </a:lt1>
    <a:dk2>
      <a:srgbClr val="768395"/>
    </a:dk2>
    <a:lt2>
      <a:srgbClr val="F0F0F0"/>
    </a:lt2>
    <a:accent1>
      <a:srgbClr val="CD2127"/>
    </a:accent1>
    <a:accent2>
      <a:srgbClr val="047243"/>
    </a:accent2>
    <a:accent3>
      <a:srgbClr val="318B71"/>
    </a:accent3>
    <a:accent4>
      <a:srgbClr val="F14046"/>
    </a:accent4>
    <a:accent5>
      <a:srgbClr val="960F0F"/>
    </a:accent5>
    <a:accent6>
      <a:srgbClr val="005934"/>
    </a:accent6>
    <a:hlink>
      <a:srgbClr val="CD2127"/>
    </a:hlink>
    <a:folHlink>
      <a:srgbClr val="BFBFBF"/>
    </a:folHlink>
  </a:clrScheme>
</a:themeOverride>
</file>

<file path=ppt/theme/themeOverride22.xml><?xml version="1.0" encoding="utf-8"?>
<a:themeOverride xmlns:a="http://schemas.openxmlformats.org/drawingml/2006/main">
  <a:clrScheme name="Office">
    <a:dk1>
      <a:srgbClr val="000000"/>
    </a:dk1>
    <a:lt1>
      <a:srgbClr val="FFFFFF"/>
    </a:lt1>
    <a:dk2>
      <a:srgbClr val="768395"/>
    </a:dk2>
    <a:lt2>
      <a:srgbClr val="F0F0F0"/>
    </a:lt2>
    <a:accent1>
      <a:srgbClr val="CD2127"/>
    </a:accent1>
    <a:accent2>
      <a:srgbClr val="047243"/>
    </a:accent2>
    <a:accent3>
      <a:srgbClr val="318B71"/>
    </a:accent3>
    <a:accent4>
      <a:srgbClr val="F14046"/>
    </a:accent4>
    <a:accent5>
      <a:srgbClr val="960F0F"/>
    </a:accent5>
    <a:accent6>
      <a:srgbClr val="005934"/>
    </a:accent6>
    <a:hlink>
      <a:srgbClr val="CD2127"/>
    </a:hlink>
    <a:folHlink>
      <a:srgbClr val="BFBFBF"/>
    </a:folHlink>
  </a:clrScheme>
</a:themeOverride>
</file>

<file path=ppt/theme/themeOverride23.xml><?xml version="1.0" encoding="utf-8"?>
<a:themeOverride xmlns:a="http://schemas.openxmlformats.org/drawingml/2006/main">
  <a:clrScheme name="Office">
    <a:dk1>
      <a:srgbClr val="000000"/>
    </a:dk1>
    <a:lt1>
      <a:srgbClr val="FFFFFF"/>
    </a:lt1>
    <a:dk2>
      <a:srgbClr val="768395"/>
    </a:dk2>
    <a:lt2>
      <a:srgbClr val="F0F0F0"/>
    </a:lt2>
    <a:accent1>
      <a:srgbClr val="CD2127"/>
    </a:accent1>
    <a:accent2>
      <a:srgbClr val="047243"/>
    </a:accent2>
    <a:accent3>
      <a:srgbClr val="318B71"/>
    </a:accent3>
    <a:accent4>
      <a:srgbClr val="F14046"/>
    </a:accent4>
    <a:accent5>
      <a:srgbClr val="960F0F"/>
    </a:accent5>
    <a:accent6>
      <a:srgbClr val="005934"/>
    </a:accent6>
    <a:hlink>
      <a:srgbClr val="CD2127"/>
    </a:hlink>
    <a:folHlink>
      <a:srgbClr val="BFBFBF"/>
    </a:folHlink>
  </a:clrScheme>
</a:themeOverride>
</file>

<file path=ppt/theme/themeOverride24.xml><?xml version="1.0" encoding="utf-8"?>
<a:themeOverride xmlns:a="http://schemas.openxmlformats.org/drawingml/2006/main">
  <a:clrScheme name="Office">
    <a:dk1>
      <a:srgbClr val="000000"/>
    </a:dk1>
    <a:lt1>
      <a:srgbClr val="FFFFFF"/>
    </a:lt1>
    <a:dk2>
      <a:srgbClr val="768395"/>
    </a:dk2>
    <a:lt2>
      <a:srgbClr val="F0F0F0"/>
    </a:lt2>
    <a:accent1>
      <a:srgbClr val="CD2127"/>
    </a:accent1>
    <a:accent2>
      <a:srgbClr val="047243"/>
    </a:accent2>
    <a:accent3>
      <a:srgbClr val="318B71"/>
    </a:accent3>
    <a:accent4>
      <a:srgbClr val="F14046"/>
    </a:accent4>
    <a:accent5>
      <a:srgbClr val="960F0F"/>
    </a:accent5>
    <a:accent6>
      <a:srgbClr val="005934"/>
    </a:accent6>
    <a:hlink>
      <a:srgbClr val="CD2127"/>
    </a:hlink>
    <a:folHlink>
      <a:srgbClr val="BFBFBF"/>
    </a:folHlink>
  </a:clrScheme>
</a:themeOverride>
</file>

<file path=ppt/theme/themeOverride25.xml><?xml version="1.0" encoding="utf-8"?>
<a:themeOverride xmlns:a="http://schemas.openxmlformats.org/drawingml/2006/main">
  <a:clrScheme name="Office">
    <a:dk1>
      <a:srgbClr val="000000"/>
    </a:dk1>
    <a:lt1>
      <a:srgbClr val="FFFFFF"/>
    </a:lt1>
    <a:dk2>
      <a:srgbClr val="768395"/>
    </a:dk2>
    <a:lt2>
      <a:srgbClr val="F0F0F0"/>
    </a:lt2>
    <a:accent1>
      <a:srgbClr val="CD2127"/>
    </a:accent1>
    <a:accent2>
      <a:srgbClr val="047243"/>
    </a:accent2>
    <a:accent3>
      <a:srgbClr val="318B71"/>
    </a:accent3>
    <a:accent4>
      <a:srgbClr val="F14046"/>
    </a:accent4>
    <a:accent5>
      <a:srgbClr val="960F0F"/>
    </a:accent5>
    <a:accent6>
      <a:srgbClr val="005934"/>
    </a:accent6>
    <a:hlink>
      <a:srgbClr val="CD2127"/>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68395"/>
    </a:dk2>
    <a:lt2>
      <a:srgbClr val="F0F0F0"/>
    </a:lt2>
    <a:accent1>
      <a:srgbClr val="CD2127"/>
    </a:accent1>
    <a:accent2>
      <a:srgbClr val="047243"/>
    </a:accent2>
    <a:accent3>
      <a:srgbClr val="318B71"/>
    </a:accent3>
    <a:accent4>
      <a:srgbClr val="F14046"/>
    </a:accent4>
    <a:accent5>
      <a:srgbClr val="960F0F"/>
    </a:accent5>
    <a:accent6>
      <a:srgbClr val="005934"/>
    </a:accent6>
    <a:hlink>
      <a:srgbClr val="CD2127"/>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68395"/>
    </a:dk2>
    <a:lt2>
      <a:srgbClr val="F0F0F0"/>
    </a:lt2>
    <a:accent1>
      <a:srgbClr val="CD2127"/>
    </a:accent1>
    <a:accent2>
      <a:srgbClr val="047243"/>
    </a:accent2>
    <a:accent3>
      <a:srgbClr val="318B71"/>
    </a:accent3>
    <a:accent4>
      <a:srgbClr val="F14046"/>
    </a:accent4>
    <a:accent5>
      <a:srgbClr val="960F0F"/>
    </a:accent5>
    <a:accent6>
      <a:srgbClr val="005934"/>
    </a:accent6>
    <a:hlink>
      <a:srgbClr val="CD2127"/>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68395"/>
    </a:dk2>
    <a:lt2>
      <a:srgbClr val="F0F0F0"/>
    </a:lt2>
    <a:accent1>
      <a:srgbClr val="CD2127"/>
    </a:accent1>
    <a:accent2>
      <a:srgbClr val="047243"/>
    </a:accent2>
    <a:accent3>
      <a:srgbClr val="318B71"/>
    </a:accent3>
    <a:accent4>
      <a:srgbClr val="F14046"/>
    </a:accent4>
    <a:accent5>
      <a:srgbClr val="960F0F"/>
    </a:accent5>
    <a:accent6>
      <a:srgbClr val="005934"/>
    </a:accent6>
    <a:hlink>
      <a:srgbClr val="CD2127"/>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68395"/>
    </a:dk2>
    <a:lt2>
      <a:srgbClr val="F0F0F0"/>
    </a:lt2>
    <a:accent1>
      <a:srgbClr val="CD2127"/>
    </a:accent1>
    <a:accent2>
      <a:srgbClr val="047243"/>
    </a:accent2>
    <a:accent3>
      <a:srgbClr val="318B71"/>
    </a:accent3>
    <a:accent4>
      <a:srgbClr val="F14046"/>
    </a:accent4>
    <a:accent5>
      <a:srgbClr val="960F0F"/>
    </a:accent5>
    <a:accent6>
      <a:srgbClr val="005934"/>
    </a:accent6>
    <a:hlink>
      <a:srgbClr val="CD2127"/>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68395"/>
    </a:dk2>
    <a:lt2>
      <a:srgbClr val="F0F0F0"/>
    </a:lt2>
    <a:accent1>
      <a:srgbClr val="CD2127"/>
    </a:accent1>
    <a:accent2>
      <a:srgbClr val="047243"/>
    </a:accent2>
    <a:accent3>
      <a:srgbClr val="318B71"/>
    </a:accent3>
    <a:accent4>
      <a:srgbClr val="F14046"/>
    </a:accent4>
    <a:accent5>
      <a:srgbClr val="960F0F"/>
    </a:accent5>
    <a:accent6>
      <a:srgbClr val="005934"/>
    </a:accent6>
    <a:hlink>
      <a:srgbClr val="CD2127"/>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68395"/>
    </a:dk2>
    <a:lt2>
      <a:srgbClr val="F0F0F0"/>
    </a:lt2>
    <a:accent1>
      <a:srgbClr val="CD2127"/>
    </a:accent1>
    <a:accent2>
      <a:srgbClr val="047243"/>
    </a:accent2>
    <a:accent3>
      <a:srgbClr val="318B71"/>
    </a:accent3>
    <a:accent4>
      <a:srgbClr val="F14046"/>
    </a:accent4>
    <a:accent5>
      <a:srgbClr val="960F0F"/>
    </a:accent5>
    <a:accent6>
      <a:srgbClr val="005934"/>
    </a:accent6>
    <a:hlink>
      <a:srgbClr val="CD2127"/>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68395"/>
    </a:dk2>
    <a:lt2>
      <a:srgbClr val="F0F0F0"/>
    </a:lt2>
    <a:accent1>
      <a:srgbClr val="CD2127"/>
    </a:accent1>
    <a:accent2>
      <a:srgbClr val="047243"/>
    </a:accent2>
    <a:accent3>
      <a:srgbClr val="318B71"/>
    </a:accent3>
    <a:accent4>
      <a:srgbClr val="F14046"/>
    </a:accent4>
    <a:accent5>
      <a:srgbClr val="960F0F"/>
    </a:accent5>
    <a:accent6>
      <a:srgbClr val="005934"/>
    </a:accent6>
    <a:hlink>
      <a:srgbClr val="CD2127"/>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208</TotalTime>
  <Words>2637</Words>
  <Application>Microsoft Office PowerPoint</Application>
  <PresentationFormat>宽屏</PresentationFormat>
  <Paragraphs>278</Paragraphs>
  <Slides>32</Slides>
  <Notes>21</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32</vt:i4>
      </vt:variant>
    </vt:vector>
  </HeadingPairs>
  <TitlesOfParts>
    <vt:vector size="51" baseType="lpstr">
      <vt:lpstr>Times New Roman</vt:lpstr>
      <vt:lpstr>隶书</vt:lpstr>
      <vt:lpstr>禹卫书法行书简体</vt:lpstr>
      <vt:lpstr>Arial</vt:lpstr>
      <vt:lpstr>华文彩云</vt:lpstr>
      <vt:lpstr>等线 Light</vt:lpstr>
      <vt:lpstr>Calibri</vt:lpstr>
      <vt:lpstr>楷体</vt:lpstr>
      <vt:lpstr>华文行楷</vt:lpstr>
      <vt:lpstr>方正清刻本悦宋简体</vt:lpstr>
      <vt:lpstr>华文楷体</vt:lpstr>
      <vt:lpstr>黑体</vt:lpstr>
      <vt:lpstr>华文新魏</vt:lpstr>
      <vt:lpstr>宋体</vt:lpstr>
      <vt:lpstr>等线</vt:lpstr>
      <vt:lpstr>华文隶书</vt:lpstr>
      <vt:lpstr>微软雅黑</vt:lpstr>
      <vt:lpstr>Office 主题​​</vt:lpstr>
      <vt:lpstr>Microsoft Excel 97-2003 Worksheet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喻 维成</dc:creator>
  <cp:lastModifiedBy>会玲 郭</cp:lastModifiedBy>
  <cp:revision>36</cp:revision>
  <dcterms:created xsi:type="dcterms:W3CDTF">2019-03-11T09:59:00Z</dcterms:created>
  <dcterms:modified xsi:type="dcterms:W3CDTF">2020-03-12T15:01:42Z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